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44" r:id="rId1"/>
  </p:sldMasterIdLst>
  <p:notesMasterIdLst>
    <p:notesMasterId r:id="rId30"/>
  </p:notesMasterIdLst>
  <p:handoutMasterIdLst>
    <p:handoutMasterId r:id="rId31"/>
  </p:handoutMasterIdLst>
  <p:sldIdLst>
    <p:sldId id="256" r:id="rId2"/>
    <p:sldId id="321" r:id="rId3"/>
    <p:sldId id="345" r:id="rId4"/>
    <p:sldId id="346" r:id="rId5"/>
    <p:sldId id="347" r:id="rId6"/>
    <p:sldId id="350" r:id="rId7"/>
    <p:sldId id="351" r:id="rId8"/>
    <p:sldId id="352" r:id="rId9"/>
    <p:sldId id="353" r:id="rId10"/>
    <p:sldId id="354" r:id="rId11"/>
    <p:sldId id="349" r:id="rId12"/>
    <p:sldId id="364" r:id="rId13"/>
    <p:sldId id="368" r:id="rId14"/>
    <p:sldId id="367" r:id="rId15"/>
    <p:sldId id="366" r:id="rId16"/>
    <p:sldId id="369" r:id="rId17"/>
    <p:sldId id="365" r:id="rId18"/>
    <p:sldId id="355" r:id="rId19"/>
    <p:sldId id="348" r:id="rId20"/>
    <p:sldId id="357" r:id="rId21"/>
    <p:sldId id="358" r:id="rId22"/>
    <p:sldId id="356" r:id="rId23"/>
    <p:sldId id="359" r:id="rId24"/>
    <p:sldId id="360" r:id="rId25"/>
    <p:sldId id="361" r:id="rId26"/>
    <p:sldId id="362" r:id="rId27"/>
    <p:sldId id="363" r:id="rId28"/>
    <p:sldId id="370" r:id="rId29"/>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000"/>
    <a:srgbClr val="5F5F5F"/>
    <a:srgbClr val="E52325"/>
    <a:srgbClr val="BE0000"/>
    <a:srgbClr val="D2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BCEF9D-CCD8-4BB4-B54C-7B86A87734C1}" v="4519" dt="2018-05-30T20:56:17.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3" autoAdjust="0"/>
    <p:restoredTop sz="78613" autoAdjust="0"/>
  </p:normalViewPr>
  <p:slideViewPr>
    <p:cSldViewPr>
      <p:cViewPr varScale="1">
        <p:scale>
          <a:sx n="71" d="100"/>
          <a:sy n="71" d="100"/>
        </p:scale>
        <p:origin x="1188"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2334" y="36"/>
      </p:cViewPr>
      <p:guideLst/>
    </p:cSldViewPr>
  </p:notes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8bf8fe8501cde16a" providerId="LiveId" clId="{6900E68A-EDD4-4228-AE78-352E5E33B6FA}"/>
    <pc:docChg chg="undo custSel addSld delSld modSld modMainMaster">
      <pc:chgData name="" userId="8bf8fe8501cde16a" providerId="LiveId" clId="{6900E68A-EDD4-4228-AE78-352E5E33B6FA}" dt="2018-05-23T15:32:23.291" v="3366" actId="20577"/>
      <pc:docMkLst>
        <pc:docMk/>
      </pc:docMkLst>
      <pc:sldChg chg="addSp delSp modSp modNotesTx">
        <pc:chgData name="" userId="8bf8fe8501cde16a" providerId="LiveId" clId="{6900E68A-EDD4-4228-AE78-352E5E33B6FA}" dt="2018-05-23T14:28:28.481" v="375" actId="27636"/>
        <pc:sldMkLst>
          <pc:docMk/>
          <pc:sldMk cId="0" sldId="256"/>
        </pc:sldMkLst>
        <pc:spChg chg="mod">
          <ac:chgData name="" userId="8bf8fe8501cde16a" providerId="LiveId" clId="{6900E68A-EDD4-4228-AE78-352E5E33B6FA}" dt="2018-05-23T14:15:34.086" v="86" actId="20577"/>
          <ac:spMkLst>
            <pc:docMk/>
            <pc:sldMk cId="0" sldId="256"/>
            <ac:spMk id="5122" creationId="{7CDDFF76-2BE0-43E9-92E6-A2597AC0BE31}"/>
          </ac:spMkLst>
        </pc:spChg>
        <pc:spChg chg="mod">
          <ac:chgData name="" userId="8bf8fe8501cde16a" providerId="LiveId" clId="{6900E68A-EDD4-4228-AE78-352E5E33B6FA}" dt="2018-05-23T14:28:28.481" v="375" actId="27636"/>
          <ac:spMkLst>
            <pc:docMk/>
            <pc:sldMk cId="0" sldId="256"/>
            <ac:spMk id="5123" creationId="{C4503A3C-8B4D-4D1B-BF67-B776C61D3F0C}"/>
          </ac:spMkLst>
        </pc:spChg>
        <pc:spChg chg="add del mod">
          <ac:chgData name="" userId="8bf8fe8501cde16a" providerId="LiveId" clId="{6900E68A-EDD4-4228-AE78-352E5E33B6FA}" dt="2018-05-23T14:17:17.378" v="99" actId="207"/>
          <ac:spMkLst>
            <pc:docMk/>
            <pc:sldMk cId="0" sldId="256"/>
            <ac:spMk id="14340" creationId="{2F112FDF-82C2-45D0-8D1C-743F6E9CB088}"/>
          </ac:spMkLst>
        </pc:spChg>
        <pc:picChg chg="del">
          <ac:chgData name="" userId="8bf8fe8501cde16a" providerId="LiveId" clId="{6900E68A-EDD4-4228-AE78-352E5E33B6FA}" dt="2018-05-23T14:13:34.589" v="32" actId="478"/>
          <ac:picMkLst>
            <pc:docMk/>
            <pc:sldMk cId="0" sldId="256"/>
            <ac:picMk id="3" creationId="{F8ADC9CA-27F2-496C-A907-5591F2C73754}"/>
          </ac:picMkLst>
        </pc:picChg>
      </pc:sldChg>
      <pc:sldChg chg="addSp delSp modSp">
        <pc:chgData name="" userId="8bf8fe8501cde16a" providerId="LiveId" clId="{6900E68A-EDD4-4228-AE78-352E5E33B6FA}" dt="2018-05-23T14:20:51.973" v="115" actId="1076"/>
        <pc:sldMkLst>
          <pc:docMk/>
          <pc:sldMk cId="0" sldId="321"/>
        </pc:sldMkLst>
        <pc:spChg chg="add del mod">
          <ac:chgData name="" userId="8bf8fe8501cde16a" providerId="LiveId" clId="{6900E68A-EDD4-4228-AE78-352E5E33B6FA}" dt="2018-05-23T14:19:14.085" v="105" actId="478"/>
          <ac:spMkLst>
            <pc:docMk/>
            <pc:sldMk cId="0" sldId="321"/>
            <ac:spMk id="3" creationId="{0E6390C6-4921-4AC4-81D8-743D3D88A90C}"/>
          </ac:spMkLst>
        </pc:spChg>
        <pc:spChg chg="mod">
          <ac:chgData name="" userId="8bf8fe8501cde16a" providerId="LiveId" clId="{6900E68A-EDD4-4228-AE78-352E5E33B6FA}" dt="2018-05-23T14:19:51.277" v="109" actId="2711"/>
          <ac:spMkLst>
            <pc:docMk/>
            <pc:sldMk cId="0" sldId="321"/>
            <ac:spMk id="8" creationId="{2346C3CD-224A-4638-A863-E61263BF66D7}"/>
          </ac:spMkLst>
        </pc:spChg>
        <pc:spChg chg="del mod">
          <ac:chgData name="" userId="8bf8fe8501cde16a" providerId="LiveId" clId="{6900E68A-EDD4-4228-AE78-352E5E33B6FA}" dt="2018-05-23T14:19:09.334" v="104" actId="478"/>
          <ac:spMkLst>
            <pc:docMk/>
            <pc:sldMk cId="0" sldId="321"/>
            <ac:spMk id="7170" creationId="{B883258C-7A39-46B7-8F27-43A169E447FD}"/>
          </ac:spMkLst>
        </pc:spChg>
        <pc:spChg chg="mod">
          <ac:chgData name="" userId="8bf8fe8501cde16a" providerId="LiveId" clId="{6900E68A-EDD4-4228-AE78-352E5E33B6FA}" dt="2018-05-23T14:20:40.430" v="113" actId="14100"/>
          <ac:spMkLst>
            <pc:docMk/>
            <pc:sldMk cId="0" sldId="321"/>
            <ac:spMk id="7174" creationId="{2E61B7A9-9CFA-4E8E-A97D-916729339C17}"/>
          </ac:spMkLst>
        </pc:spChg>
        <pc:spChg chg="mod">
          <ac:chgData name="" userId="8bf8fe8501cde16a" providerId="LiveId" clId="{6900E68A-EDD4-4228-AE78-352E5E33B6FA}" dt="2018-05-23T14:20:51.973" v="115" actId="1076"/>
          <ac:spMkLst>
            <pc:docMk/>
            <pc:sldMk cId="0" sldId="321"/>
            <ac:spMk id="7175" creationId="{F2D03B1E-346A-4B56-B4AD-D0ED583DD0DE}"/>
          </ac:spMkLst>
        </pc:spChg>
        <pc:picChg chg="del">
          <ac:chgData name="" userId="8bf8fe8501cde16a" providerId="LiveId" clId="{6900E68A-EDD4-4228-AE78-352E5E33B6FA}" dt="2018-05-23T14:18:50.107" v="102" actId="478"/>
          <ac:picMkLst>
            <pc:docMk/>
            <pc:sldMk cId="0" sldId="321"/>
            <ac:picMk id="7" creationId="{74D97289-C029-410C-B2E1-A7276439AAB7}"/>
          </ac:picMkLst>
        </pc:picChg>
      </pc:sldChg>
      <pc:sldChg chg="addSp delSp modSp modNotesTx">
        <pc:chgData name="" userId="8bf8fe8501cde16a" providerId="LiveId" clId="{6900E68A-EDD4-4228-AE78-352E5E33B6FA}" dt="2018-05-23T15:32:23.291" v="3366" actId="20577"/>
        <pc:sldMkLst>
          <pc:docMk/>
          <pc:sldMk cId="0" sldId="345"/>
        </pc:sldMkLst>
        <pc:spChg chg="add del mod">
          <ac:chgData name="" userId="8bf8fe8501cde16a" providerId="LiveId" clId="{6900E68A-EDD4-4228-AE78-352E5E33B6FA}" dt="2018-05-23T14:19:32.156" v="107" actId="478"/>
          <ac:spMkLst>
            <pc:docMk/>
            <pc:sldMk cId="0" sldId="345"/>
            <ac:spMk id="3" creationId="{054C6349-9A9C-4F66-A0AF-2F381C6523B9}"/>
          </ac:spMkLst>
        </pc:spChg>
        <pc:spChg chg="del mod">
          <ac:chgData name="" userId="8bf8fe8501cde16a" providerId="LiveId" clId="{6900E68A-EDD4-4228-AE78-352E5E33B6FA}" dt="2018-05-23T14:19:27.093" v="106" actId="478"/>
          <ac:spMkLst>
            <pc:docMk/>
            <pc:sldMk cId="0" sldId="345"/>
            <ac:spMk id="9218" creationId="{908B9338-6E24-4267-9184-2F3DC628BD66}"/>
          </ac:spMkLst>
        </pc:spChg>
        <pc:spChg chg="mod">
          <ac:chgData name="" userId="8bf8fe8501cde16a" providerId="LiveId" clId="{6900E68A-EDD4-4228-AE78-352E5E33B6FA}" dt="2018-05-23T14:21:17.892" v="118" actId="1076"/>
          <ac:spMkLst>
            <pc:docMk/>
            <pc:sldMk cId="0" sldId="345"/>
            <ac:spMk id="18438" creationId="{12168732-3DF0-4CEE-9D80-B7599FA918D1}"/>
          </ac:spMkLst>
        </pc:spChg>
        <pc:picChg chg="del">
          <ac:chgData name="" userId="8bf8fe8501cde16a" providerId="LiveId" clId="{6900E68A-EDD4-4228-AE78-352E5E33B6FA}" dt="2018-05-23T14:19:36.626" v="108" actId="478"/>
          <ac:picMkLst>
            <pc:docMk/>
            <pc:sldMk cId="0" sldId="345"/>
            <ac:picMk id="7" creationId="{74D97289-C029-410C-B2E1-A7276439AAB7}"/>
          </ac:picMkLst>
        </pc:picChg>
      </pc:sldChg>
      <pc:sldChg chg="addSp delSp modSp">
        <pc:chgData name="" userId="8bf8fe8501cde16a" providerId="LiveId" clId="{6900E68A-EDD4-4228-AE78-352E5E33B6FA}" dt="2018-05-23T14:22:25.702" v="132" actId="1076"/>
        <pc:sldMkLst>
          <pc:docMk/>
          <pc:sldMk cId="0" sldId="346"/>
        </pc:sldMkLst>
        <pc:spChg chg="add del mod">
          <ac:chgData name="" userId="8bf8fe8501cde16a" providerId="LiveId" clId="{6900E68A-EDD4-4228-AE78-352E5E33B6FA}" dt="2018-05-23T14:21:34.495" v="121" actId="478"/>
          <ac:spMkLst>
            <pc:docMk/>
            <pc:sldMk cId="0" sldId="346"/>
            <ac:spMk id="3" creationId="{D51CB5AD-356B-45F3-86C4-E2D0ACE8ADCB}"/>
          </ac:spMkLst>
        </pc:spChg>
        <pc:spChg chg="del mod">
          <ac:chgData name="" userId="8bf8fe8501cde16a" providerId="LiveId" clId="{6900E68A-EDD4-4228-AE78-352E5E33B6FA}" dt="2018-05-23T14:21:31.729" v="120" actId="478"/>
          <ac:spMkLst>
            <pc:docMk/>
            <pc:sldMk cId="0" sldId="346"/>
            <ac:spMk id="11266" creationId="{FC4E6D00-1EDC-42AC-A298-CAD32C1D14A4}"/>
          </ac:spMkLst>
        </pc:spChg>
        <pc:spChg chg="mod">
          <ac:chgData name="" userId="8bf8fe8501cde16a" providerId="LiveId" clId="{6900E68A-EDD4-4228-AE78-352E5E33B6FA}" dt="2018-05-23T14:22:25.702" v="132" actId="1076"/>
          <ac:spMkLst>
            <pc:docMk/>
            <pc:sldMk cId="0" sldId="346"/>
            <ac:spMk id="11270" creationId="{F6A5C543-F70F-4F90-83F1-56C8A279F6B7}"/>
          </ac:spMkLst>
        </pc:spChg>
        <pc:spChg chg="mod">
          <ac:chgData name="" userId="8bf8fe8501cde16a" providerId="LiveId" clId="{6900E68A-EDD4-4228-AE78-352E5E33B6FA}" dt="2018-05-23T14:21:43.651" v="122" actId="2711"/>
          <ac:spMkLst>
            <pc:docMk/>
            <pc:sldMk cId="0" sldId="346"/>
            <ac:spMk id="20487" creationId="{EF982794-B2D7-48ED-861B-C49F1CD19A63}"/>
          </ac:spMkLst>
        </pc:spChg>
        <pc:picChg chg="del">
          <ac:chgData name="" userId="8bf8fe8501cde16a" providerId="LiveId" clId="{6900E68A-EDD4-4228-AE78-352E5E33B6FA}" dt="2018-05-23T14:21:26.892" v="119" actId="478"/>
          <ac:picMkLst>
            <pc:docMk/>
            <pc:sldMk cId="0" sldId="346"/>
            <ac:picMk id="7" creationId="{74D97289-C029-410C-B2E1-A7276439AAB7}"/>
          </ac:picMkLst>
        </pc:picChg>
      </pc:sldChg>
      <pc:sldChg chg="addSp delSp modSp modNotesTx">
        <pc:chgData name="" userId="8bf8fe8501cde16a" providerId="LiveId" clId="{6900E68A-EDD4-4228-AE78-352E5E33B6FA}" dt="2018-05-23T14:48:50.021" v="1597" actId="1076"/>
        <pc:sldMkLst>
          <pc:docMk/>
          <pc:sldMk cId="0" sldId="347"/>
        </pc:sldMkLst>
        <pc:spChg chg="add del mod">
          <ac:chgData name="" userId="8bf8fe8501cde16a" providerId="LiveId" clId="{6900E68A-EDD4-4228-AE78-352E5E33B6FA}" dt="2018-05-23T14:22:59.195" v="137" actId="478"/>
          <ac:spMkLst>
            <pc:docMk/>
            <pc:sldMk cId="0" sldId="347"/>
            <ac:spMk id="3" creationId="{53CBEB17-D9FF-4DCA-ADCC-B6D18619849B}"/>
          </ac:spMkLst>
        </pc:spChg>
        <pc:spChg chg="del mod">
          <ac:chgData name="" userId="8bf8fe8501cde16a" providerId="LiveId" clId="{6900E68A-EDD4-4228-AE78-352E5E33B6FA}" dt="2018-05-23T14:22:56.523" v="136" actId="478"/>
          <ac:spMkLst>
            <pc:docMk/>
            <pc:sldMk cId="0" sldId="347"/>
            <ac:spMk id="13314" creationId="{2D301169-3D29-42C5-A0DF-E24C3AD0B438}"/>
          </ac:spMkLst>
        </pc:spChg>
        <pc:spChg chg="mod">
          <ac:chgData name="" userId="8bf8fe8501cde16a" providerId="LiveId" clId="{6900E68A-EDD4-4228-AE78-352E5E33B6FA}" dt="2018-05-23T14:23:06.311" v="138" actId="1076"/>
          <ac:spMkLst>
            <pc:docMk/>
            <pc:sldMk cId="0" sldId="347"/>
            <ac:spMk id="22535" creationId="{E212B80F-F098-4190-9FE6-1B06AFEC49A4}"/>
          </ac:spMkLst>
        </pc:spChg>
        <pc:picChg chg="add del">
          <ac:chgData name="" userId="8bf8fe8501cde16a" providerId="LiveId" clId="{6900E68A-EDD4-4228-AE78-352E5E33B6FA}" dt="2018-05-23T14:48:16.257" v="1594" actId="1076"/>
          <ac:picMkLst>
            <pc:docMk/>
            <pc:sldMk cId="0" sldId="347"/>
            <ac:picMk id="4" creationId="{440BC6D9-01CE-4249-97C2-830EE953A9D4}"/>
          </ac:picMkLst>
        </pc:picChg>
        <pc:picChg chg="add mod">
          <ac:chgData name="" userId="8bf8fe8501cde16a" providerId="LiveId" clId="{6900E68A-EDD4-4228-AE78-352E5E33B6FA}" dt="2018-05-23T14:48:50.021" v="1597" actId="1076"/>
          <ac:picMkLst>
            <pc:docMk/>
            <pc:sldMk cId="0" sldId="347"/>
            <ac:picMk id="5" creationId="{76BE48C8-DE88-4DA2-991E-128B70B306DF}"/>
          </ac:picMkLst>
        </pc:picChg>
        <pc:picChg chg="del">
          <ac:chgData name="" userId="8bf8fe8501cde16a" providerId="LiveId" clId="{6900E68A-EDD4-4228-AE78-352E5E33B6FA}" dt="2018-05-23T14:22:37.203" v="133" actId="478"/>
          <ac:picMkLst>
            <pc:docMk/>
            <pc:sldMk cId="0" sldId="347"/>
            <ac:picMk id="7" creationId="{74D97289-C029-410C-B2E1-A7276439AAB7}"/>
          </ac:picMkLst>
        </pc:picChg>
        <pc:picChg chg="del">
          <ac:chgData name="" userId="8bf8fe8501cde16a" providerId="LiveId" clId="{6900E68A-EDD4-4228-AE78-352E5E33B6FA}" dt="2018-05-23T14:48:41.782" v="1595" actId="478"/>
          <ac:picMkLst>
            <pc:docMk/>
            <pc:sldMk cId="0" sldId="347"/>
            <ac:picMk id="1026" creationId="{7A177CB4-2EDC-46D0-B77C-DE32BB284E30}"/>
          </ac:picMkLst>
        </pc:picChg>
      </pc:sldChg>
      <pc:sldChg chg="addSp delSp modSp modAnim">
        <pc:chgData name="" userId="8bf8fe8501cde16a" providerId="LiveId" clId="{6900E68A-EDD4-4228-AE78-352E5E33B6FA}" dt="2018-05-23T14:25:56.698" v="166" actId="1076"/>
        <pc:sldMkLst>
          <pc:docMk/>
          <pc:sldMk cId="0" sldId="348"/>
        </pc:sldMkLst>
        <pc:spChg chg="add del mod">
          <ac:chgData name="" userId="8bf8fe8501cde16a" providerId="LiveId" clId="{6900E68A-EDD4-4228-AE78-352E5E33B6FA}" dt="2018-05-23T14:23:57.158" v="148" actId="478"/>
          <ac:spMkLst>
            <pc:docMk/>
            <pc:sldMk cId="0" sldId="348"/>
            <ac:spMk id="3" creationId="{F6AAA7C9-BE0B-4A47-8C2E-14E1D348E303}"/>
          </ac:spMkLst>
        </pc:spChg>
        <pc:spChg chg="mod">
          <ac:chgData name="" userId="8bf8fe8501cde16a" providerId="LiveId" clId="{6900E68A-EDD4-4228-AE78-352E5E33B6FA}" dt="2018-05-23T14:25:56.698" v="166" actId="1076"/>
          <ac:spMkLst>
            <pc:docMk/>
            <pc:sldMk cId="0" sldId="348"/>
            <ac:spMk id="8" creationId="{3DB232C4-3DFB-4895-8CC6-1977F542B9DE}"/>
          </ac:spMkLst>
        </pc:spChg>
        <pc:spChg chg="del mod">
          <ac:chgData name="" userId="8bf8fe8501cde16a" providerId="LiveId" clId="{6900E68A-EDD4-4228-AE78-352E5E33B6FA}" dt="2018-05-23T14:23:55.189" v="147" actId="478"/>
          <ac:spMkLst>
            <pc:docMk/>
            <pc:sldMk cId="0" sldId="348"/>
            <ac:spMk id="15362" creationId="{941B1E82-8611-4C14-BFE3-B6404E40F900}"/>
          </ac:spMkLst>
        </pc:spChg>
        <pc:spChg chg="mod">
          <ac:chgData name="" userId="8bf8fe8501cde16a" providerId="LiveId" clId="{6900E68A-EDD4-4228-AE78-352E5E33B6FA}" dt="2018-05-23T14:25:46.186" v="165" actId="14100"/>
          <ac:spMkLst>
            <pc:docMk/>
            <pc:sldMk cId="0" sldId="348"/>
            <ac:spMk id="15363" creationId="{CCD4F1AE-D337-48B3-90A3-E8DB261F8C21}"/>
          </ac:spMkLst>
        </pc:spChg>
        <pc:spChg chg="mod">
          <ac:chgData name="" userId="8bf8fe8501cde16a" providerId="LiveId" clId="{6900E68A-EDD4-4228-AE78-352E5E33B6FA}" dt="2018-05-23T14:24:21.161" v="151" actId="6549"/>
          <ac:spMkLst>
            <pc:docMk/>
            <pc:sldMk cId="0" sldId="348"/>
            <ac:spMk id="15366" creationId="{46819DC5-B505-4A13-931E-65C60DD72DC0}"/>
          </ac:spMkLst>
        </pc:spChg>
        <pc:spChg chg="mod">
          <ac:chgData name="" userId="8bf8fe8501cde16a" providerId="LiveId" clId="{6900E68A-EDD4-4228-AE78-352E5E33B6FA}" dt="2018-05-23T14:24:05.955" v="149" actId="2711"/>
          <ac:spMkLst>
            <pc:docMk/>
            <pc:sldMk cId="0" sldId="348"/>
            <ac:spMk id="26631" creationId="{B5055A81-54FB-4CDA-83F3-575F000AB6BC}"/>
          </ac:spMkLst>
        </pc:spChg>
        <pc:picChg chg="del mod">
          <ac:chgData name="" userId="8bf8fe8501cde16a" providerId="LiveId" clId="{6900E68A-EDD4-4228-AE78-352E5E33B6FA}" dt="2018-05-23T14:23:52.559" v="146" actId="478"/>
          <ac:picMkLst>
            <pc:docMk/>
            <pc:sldMk cId="0" sldId="348"/>
            <ac:picMk id="7" creationId="{74D97289-C029-410C-B2E1-A7276439AAB7}"/>
          </ac:picMkLst>
        </pc:picChg>
      </pc:sldChg>
      <pc:sldChg chg="addSp delSp modSp">
        <pc:chgData name="" userId="8bf8fe8501cde16a" providerId="LiveId" clId="{6900E68A-EDD4-4228-AE78-352E5E33B6FA}" dt="2018-05-23T14:23:44.121" v="144" actId="1076"/>
        <pc:sldMkLst>
          <pc:docMk/>
          <pc:sldMk cId="0" sldId="349"/>
        </pc:sldMkLst>
        <pc:spChg chg="add del mod">
          <ac:chgData name="" userId="8bf8fe8501cde16a" providerId="LiveId" clId="{6900E68A-EDD4-4228-AE78-352E5E33B6FA}" dt="2018-05-23T14:23:40.198" v="143" actId="478"/>
          <ac:spMkLst>
            <pc:docMk/>
            <pc:sldMk cId="0" sldId="349"/>
            <ac:spMk id="3" creationId="{2F23C0F0-ED43-47AB-9704-9C8B960C918B}"/>
          </ac:spMkLst>
        </pc:spChg>
        <pc:spChg chg="del mod">
          <ac:chgData name="" userId="8bf8fe8501cde16a" providerId="LiveId" clId="{6900E68A-EDD4-4228-AE78-352E5E33B6FA}" dt="2018-05-23T14:23:37.354" v="142" actId="478"/>
          <ac:spMkLst>
            <pc:docMk/>
            <pc:sldMk cId="0" sldId="349"/>
            <ac:spMk id="13314" creationId="{2D301169-3D29-42C5-A0DF-E24C3AD0B438}"/>
          </ac:spMkLst>
        </pc:spChg>
        <pc:spChg chg="mod">
          <ac:chgData name="" userId="8bf8fe8501cde16a" providerId="LiveId" clId="{6900E68A-EDD4-4228-AE78-352E5E33B6FA}" dt="2018-05-23T14:23:33.276" v="141" actId="1076"/>
          <ac:spMkLst>
            <pc:docMk/>
            <pc:sldMk cId="0" sldId="349"/>
            <ac:spMk id="24583" creationId="{9D3BC8D6-C951-4348-AE21-C2042F96E7D4}"/>
          </ac:spMkLst>
        </pc:spChg>
        <pc:picChg chg="del">
          <ac:chgData name="" userId="8bf8fe8501cde16a" providerId="LiveId" clId="{6900E68A-EDD4-4228-AE78-352E5E33B6FA}" dt="2018-05-23T14:23:19.896" v="139" actId="478"/>
          <ac:picMkLst>
            <pc:docMk/>
            <pc:sldMk cId="0" sldId="349"/>
            <ac:picMk id="7" creationId="{74D97289-C029-410C-B2E1-A7276439AAB7}"/>
          </ac:picMkLst>
        </pc:picChg>
        <pc:picChg chg="mod">
          <ac:chgData name="" userId="8bf8fe8501cde16a" providerId="LiveId" clId="{6900E68A-EDD4-4228-AE78-352E5E33B6FA}" dt="2018-05-23T14:23:44.121" v="144" actId="1076"/>
          <ac:picMkLst>
            <pc:docMk/>
            <pc:sldMk cId="0" sldId="349"/>
            <ac:picMk id="2050" creationId="{3D3EB875-5B8F-46C6-B552-83944CFB02C8}"/>
          </ac:picMkLst>
        </pc:picChg>
      </pc:sldChg>
      <pc:sldChg chg="addSp delSp modSp add modNotesTx">
        <pc:chgData name="" userId="8bf8fe8501cde16a" providerId="LiveId" clId="{6900E68A-EDD4-4228-AE78-352E5E33B6FA}" dt="2018-05-23T14:34:47.731" v="713" actId="20577"/>
        <pc:sldMkLst>
          <pc:docMk/>
          <pc:sldMk cId="2443700084" sldId="350"/>
        </pc:sldMkLst>
        <pc:spChg chg="add del mod">
          <ac:chgData name="" userId="8bf8fe8501cde16a" providerId="LiveId" clId="{6900E68A-EDD4-4228-AE78-352E5E33B6FA}" dt="2018-05-23T14:29:31.730" v="379" actId="478"/>
          <ac:spMkLst>
            <pc:docMk/>
            <pc:sldMk cId="2443700084" sldId="350"/>
            <ac:spMk id="2" creationId="{398284F2-7F06-4DE2-AF0A-7DE45BA5B92D}"/>
          </ac:spMkLst>
        </pc:spChg>
        <pc:spChg chg="add del mod">
          <ac:chgData name="" userId="8bf8fe8501cde16a" providerId="LiveId" clId="{6900E68A-EDD4-4228-AE78-352E5E33B6FA}" dt="2018-05-23T14:29:35.309" v="380" actId="478"/>
          <ac:spMkLst>
            <pc:docMk/>
            <pc:sldMk cId="2443700084" sldId="350"/>
            <ac:spMk id="3" creationId="{2275EC5B-82AF-4DA3-8B17-FFAB9A75BBFC}"/>
          </ac:spMkLst>
        </pc:spChg>
        <pc:spChg chg="mod">
          <ac:chgData name="" userId="8bf8fe8501cde16a" providerId="LiveId" clId="{6900E68A-EDD4-4228-AE78-352E5E33B6FA}" dt="2018-05-23T14:11:59.967" v="11" actId="2696"/>
          <ac:spMkLst>
            <pc:docMk/>
            <pc:sldMk cId="2443700084" sldId="350"/>
            <ac:spMk id="15362" creationId="{941B1E82-8611-4C14-BFE3-B6404E40F900}"/>
          </ac:spMkLst>
        </pc:spChg>
        <pc:spChg chg="mod">
          <ac:chgData name="" userId="8bf8fe8501cde16a" providerId="LiveId" clId="{6900E68A-EDD4-4228-AE78-352E5E33B6FA}" dt="2018-05-23T14:30:15.845" v="407" actId="20577"/>
          <ac:spMkLst>
            <pc:docMk/>
            <pc:sldMk cId="2443700084" sldId="350"/>
            <ac:spMk id="22535" creationId="{E212B80F-F098-4190-9FE6-1B06AFEC49A4}"/>
          </ac:spMkLst>
        </pc:spChg>
        <pc:picChg chg="add mod modCrop">
          <ac:chgData name="" userId="8bf8fe8501cde16a" providerId="LiveId" clId="{6900E68A-EDD4-4228-AE78-352E5E33B6FA}" dt="2018-05-23T14:31:52.489" v="415" actId="1076"/>
          <ac:picMkLst>
            <pc:docMk/>
            <pc:sldMk cId="2443700084" sldId="350"/>
            <ac:picMk id="4" creationId="{95F68CA1-365E-481A-9046-B4BEF0C9E49E}"/>
          </ac:picMkLst>
        </pc:picChg>
        <pc:picChg chg="del mod">
          <ac:chgData name="" userId="8bf8fe8501cde16a" providerId="LiveId" clId="{6900E68A-EDD4-4228-AE78-352E5E33B6FA}" dt="2018-05-23T14:31:23.708" v="410" actId="478"/>
          <ac:picMkLst>
            <pc:docMk/>
            <pc:sldMk cId="2443700084" sldId="350"/>
            <ac:picMk id="1026" creationId="{7A177CB4-2EDC-46D0-B77C-DE32BB284E30}"/>
          </ac:picMkLst>
        </pc:picChg>
      </pc:sldChg>
      <pc:sldChg chg="addSp delSp modSp add modNotesTx">
        <pc:chgData name="" userId="8bf8fe8501cde16a" providerId="LiveId" clId="{6900E68A-EDD4-4228-AE78-352E5E33B6FA}" dt="2018-05-23T14:43:48.864" v="1309" actId="1076"/>
        <pc:sldMkLst>
          <pc:docMk/>
          <pc:sldMk cId="4163785945" sldId="351"/>
        </pc:sldMkLst>
        <pc:spChg chg="mod">
          <ac:chgData name="" userId="8bf8fe8501cde16a" providerId="LiveId" clId="{6900E68A-EDD4-4228-AE78-352E5E33B6FA}" dt="2018-05-23T14:11:59.967" v="11" actId="2696"/>
          <ac:spMkLst>
            <pc:docMk/>
            <pc:sldMk cId="4163785945" sldId="351"/>
            <ac:spMk id="7170" creationId="{B883258C-7A39-46B7-8F27-43A169E447FD}"/>
          </ac:spMkLst>
        </pc:spChg>
        <pc:spChg chg="mod">
          <ac:chgData name="" userId="8bf8fe8501cde16a" providerId="LiveId" clId="{6900E68A-EDD4-4228-AE78-352E5E33B6FA}" dt="2018-05-23T14:35:15.230" v="728" actId="20577"/>
          <ac:spMkLst>
            <pc:docMk/>
            <pc:sldMk cId="4163785945" sldId="351"/>
            <ac:spMk id="22535" creationId="{E212B80F-F098-4190-9FE6-1B06AFEC49A4}"/>
          </ac:spMkLst>
        </pc:spChg>
        <pc:picChg chg="add mod">
          <ac:chgData name="" userId="8bf8fe8501cde16a" providerId="LiveId" clId="{6900E68A-EDD4-4228-AE78-352E5E33B6FA}" dt="2018-05-23T14:43:48.864" v="1309" actId="1076"/>
          <ac:picMkLst>
            <pc:docMk/>
            <pc:sldMk cId="4163785945" sldId="351"/>
            <ac:picMk id="2" creationId="{52CEE2A2-BB28-4BD3-9A14-23C3134EA98D}"/>
          </ac:picMkLst>
        </pc:picChg>
        <pc:picChg chg="del">
          <ac:chgData name="" userId="8bf8fe8501cde16a" providerId="LiveId" clId="{6900E68A-EDD4-4228-AE78-352E5E33B6FA}" dt="2018-05-23T14:43:30.333" v="1287" actId="478"/>
          <ac:picMkLst>
            <pc:docMk/>
            <pc:sldMk cId="4163785945" sldId="351"/>
            <ac:picMk id="1026" creationId="{7A177CB4-2EDC-46D0-B77C-DE32BB284E30}"/>
          </ac:picMkLst>
        </pc:picChg>
      </pc:sldChg>
      <pc:sldChg chg="del">
        <pc:chgData name="" userId="8bf8fe8501cde16a" providerId="LiveId" clId="{6900E68A-EDD4-4228-AE78-352E5E33B6FA}" dt="2018-05-23T14:13:25.729" v="31" actId="2696"/>
        <pc:sldMkLst>
          <pc:docMk/>
          <pc:sldMk cId="3929441959" sldId="352"/>
        </pc:sldMkLst>
        <pc:spChg chg="mod">
          <ac:chgData name="" userId="8bf8fe8501cde16a" providerId="LiveId" clId="{6900E68A-EDD4-4228-AE78-352E5E33B6FA}" dt="2018-05-23T14:44:29.020" v="1318" actId="20577"/>
          <ac:spMkLst>
            <pc:docMk/>
            <pc:sldMk cId="3929441959" sldId="352"/>
            <ac:spMk id="22535" creationId="{E212B80F-F098-4190-9FE6-1B06AFEC49A4}"/>
          </ac:spMkLst>
        </pc:spChg>
      </pc:sldChg>
      <pc:sldChg chg="addSp delSp modSp add modNotesTx">
        <pc:chgData name="" userId="8bf8fe8501cde16a" providerId="LiveId" clId="{6900E68A-EDD4-4228-AE78-352E5E33B6FA}" dt="2018-05-23T14:58:43.691" v="2031" actId="20577"/>
        <pc:sldMkLst>
          <pc:docMk/>
          <pc:sldMk cId="457806492" sldId="353"/>
        </pc:sldMkLst>
        <pc:spChg chg="mod">
          <ac:chgData name="" userId="8bf8fe8501cde16a" providerId="LiveId" clId="{6900E68A-EDD4-4228-AE78-352E5E33B6FA}" dt="2018-05-23T14:50:53.581" v="1737" actId="20577"/>
          <ac:spMkLst>
            <pc:docMk/>
            <pc:sldMk cId="457806492" sldId="353"/>
            <ac:spMk id="22535" creationId="{E212B80F-F098-4190-9FE6-1B06AFEC49A4}"/>
          </ac:spMkLst>
        </pc:spChg>
        <pc:picChg chg="add del mod">
          <ac:chgData name="" userId="8bf8fe8501cde16a" providerId="LiveId" clId="{6900E68A-EDD4-4228-AE78-352E5E33B6FA}" dt="2018-05-23T14:54:53.510" v="1743" actId="478"/>
          <ac:picMkLst>
            <pc:docMk/>
            <pc:sldMk cId="457806492" sldId="353"/>
            <ac:picMk id="2" creationId="{E442F5EF-AF01-4275-AD21-34C0D801F6F4}"/>
          </ac:picMkLst>
        </pc:picChg>
        <pc:picChg chg="add mod">
          <ac:chgData name="" userId="8bf8fe8501cde16a" providerId="LiveId" clId="{6900E68A-EDD4-4228-AE78-352E5E33B6FA}" dt="2018-05-23T14:55:04.548" v="1746" actId="1076"/>
          <ac:picMkLst>
            <pc:docMk/>
            <pc:sldMk cId="457806492" sldId="353"/>
            <ac:picMk id="3" creationId="{4042113A-B679-4A9B-988A-EB77F7D68CEF}"/>
          </ac:picMkLst>
        </pc:picChg>
        <pc:picChg chg="del">
          <ac:chgData name="" userId="8bf8fe8501cde16a" providerId="LiveId" clId="{6900E68A-EDD4-4228-AE78-352E5E33B6FA}" dt="2018-05-23T14:50:58.333" v="1738" actId="478"/>
          <ac:picMkLst>
            <pc:docMk/>
            <pc:sldMk cId="457806492" sldId="353"/>
            <ac:picMk id="1026" creationId="{7A177CB4-2EDC-46D0-B77C-DE32BB284E30}"/>
          </ac:picMkLst>
        </pc:picChg>
      </pc:sldChg>
      <pc:sldChg chg="addSp delSp modSp add modNotesTx">
        <pc:chgData name="" userId="8bf8fe8501cde16a" providerId="LiveId" clId="{6900E68A-EDD4-4228-AE78-352E5E33B6FA}" dt="2018-05-23T15:13:39.028" v="2466" actId="20577"/>
        <pc:sldMkLst>
          <pc:docMk/>
          <pc:sldMk cId="1172611234" sldId="354"/>
        </pc:sldMkLst>
        <pc:spChg chg="mod">
          <ac:chgData name="" userId="8bf8fe8501cde16a" providerId="LiveId" clId="{6900E68A-EDD4-4228-AE78-352E5E33B6FA}" dt="2018-05-23T14:59:47.709" v="2046" actId="20577"/>
          <ac:spMkLst>
            <pc:docMk/>
            <pc:sldMk cId="1172611234" sldId="354"/>
            <ac:spMk id="22535" creationId="{E212B80F-F098-4190-9FE6-1B06AFEC49A4}"/>
          </ac:spMkLst>
        </pc:spChg>
        <pc:picChg chg="add del mod modCrop">
          <ac:chgData name="" userId="8bf8fe8501cde16a" providerId="LiveId" clId="{6900E68A-EDD4-4228-AE78-352E5E33B6FA}" dt="2018-05-23T15:04:06.286" v="2054" actId="478"/>
          <ac:picMkLst>
            <pc:docMk/>
            <pc:sldMk cId="1172611234" sldId="354"/>
            <ac:picMk id="2" creationId="{1BE2C2A9-15BB-4996-B8AD-3CFFCC1067CC}"/>
          </ac:picMkLst>
        </pc:picChg>
        <pc:picChg chg="del">
          <ac:chgData name="" userId="8bf8fe8501cde16a" providerId="LiveId" clId="{6900E68A-EDD4-4228-AE78-352E5E33B6FA}" dt="2018-05-23T15:03:33.038" v="2047" actId="478"/>
          <ac:picMkLst>
            <pc:docMk/>
            <pc:sldMk cId="1172611234" sldId="354"/>
            <ac:picMk id="3" creationId="{4042113A-B679-4A9B-988A-EB77F7D68CEF}"/>
          </ac:picMkLst>
        </pc:picChg>
        <pc:picChg chg="add mod modCrop">
          <ac:chgData name="" userId="8bf8fe8501cde16a" providerId="LiveId" clId="{6900E68A-EDD4-4228-AE78-352E5E33B6FA}" dt="2018-05-23T15:11:24.509" v="2071" actId="1076"/>
          <ac:picMkLst>
            <pc:docMk/>
            <pc:sldMk cId="1172611234" sldId="354"/>
            <ac:picMk id="5" creationId="{6D3863DF-D5D8-4D60-861E-54FF06B30F91}"/>
          </ac:picMkLst>
        </pc:picChg>
      </pc:sldChg>
      <pc:sldMasterChg chg="modSldLayout">
        <pc:chgData name="" userId="8bf8fe8501cde16a" providerId="LiveId" clId="{6900E68A-EDD4-4228-AE78-352E5E33B6FA}" dt="2018-05-23T14:28:41.613" v="377" actId="20577"/>
        <pc:sldMasterMkLst>
          <pc:docMk/>
          <pc:sldMasterMk cId="3285215991" sldId="2147484044"/>
        </pc:sldMasterMkLst>
        <pc:sldLayoutChg chg="addSp">
          <pc:chgData name="" userId="8bf8fe8501cde16a" providerId="LiveId" clId="{6900E68A-EDD4-4228-AE78-352E5E33B6FA}" dt="2018-05-23T14:28:41.613" v="377" actId="20577"/>
          <pc:sldLayoutMkLst>
            <pc:docMk/>
            <pc:sldMasterMk cId="3285215991" sldId="2147484044"/>
            <pc:sldLayoutMk cId="602289951" sldId="2147484045"/>
          </pc:sldLayoutMkLst>
          <pc:picChg chg="add">
            <ac:chgData name="" userId="8bf8fe8501cde16a" providerId="LiveId" clId="{6900E68A-EDD4-4228-AE78-352E5E33B6FA}" dt="2018-05-23T14:28:41.613" v="377" actId="20577"/>
            <ac:picMkLst>
              <pc:docMk/>
              <pc:sldMasterMk cId="3285215991" sldId="2147484044"/>
              <pc:sldLayoutMk cId="602289951" sldId="2147484045"/>
              <ac:picMk id="7" creationId="{CAC5EB94-9C7A-4257-80AF-E6BE08B0417F}"/>
            </ac:picMkLst>
          </pc:picChg>
        </pc:sldLayoutChg>
      </pc:sldMasterChg>
    </pc:docChg>
  </pc:docChgLst>
  <pc:docChgLst>
    <pc:chgData userId="8bf8fe8501cde16a" providerId="LiveId" clId="{03BCEF9D-CCD8-4BB4-B54C-7B86A87734C1}"/>
    <pc:docChg chg="undo custSel addSld delSld modSld sldOrd">
      <pc:chgData name="" userId="8bf8fe8501cde16a" providerId="LiveId" clId="{03BCEF9D-CCD8-4BB4-B54C-7B86A87734C1}" dt="2018-05-30T20:56:17.666" v="1146" actId="1076"/>
      <pc:docMkLst>
        <pc:docMk/>
      </pc:docMkLst>
      <pc:sldChg chg="modSp">
        <pc:chgData name="" userId="8bf8fe8501cde16a" providerId="LiveId" clId="{03BCEF9D-CCD8-4BB4-B54C-7B86A87734C1}" dt="2018-05-23T15:36:53.879" v="5" actId="20577"/>
        <pc:sldMkLst>
          <pc:docMk/>
          <pc:sldMk cId="0" sldId="256"/>
        </pc:sldMkLst>
        <pc:spChg chg="mod">
          <ac:chgData name="" userId="8bf8fe8501cde16a" providerId="LiveId" clId="{03BCEF9D-CCD8-4BB4-B54C-7B86A87734C1}" dt="2018-05-23T15:36:15.561" v="0" actId="20577"/>
          <ac:spMkLst>
            <pc:docMk/>
            <pc:sldMk cId="0" sldId="256"/>
            <ac:spMk id="5122" creationId="{7CDDFF76-2BE0-43E9-92E6-A2597AC0BE31}"/>
          </ac:spMkLst>
        </pc:spChg>
        <pc:spChg chg="mod">
          <ac:chgData name="" userId="8bf8fe8501cde16a" providerId="LiveId" clId="{03BCEF9D-CCD8-4BB4-B54C-7B86A87734C1}" dt="2018-05-23T15:36:53.879" v="5" actId="20577"/>
          <ac:spMkLst>
            <pc:docMk/>
            <pc:sldMk cId="0" sldId="256"/>
            <ac:spMk id="5123" creationId="{C4503A3C-8B4D-4D1B-BF67-B776C61D3F0C}"/>
          </ac:spMkLst>
        </pc:spChg>
      </pc:sldChg>
      <pc:sldChg chg="modSp modNotesTx">
        <pc:chgData name="" userId="8bf8fe8501cde16a" providerId="LiveId" clId="{03BCEF9D-CCD8-4BB4-B54C-7B86A87734C1}" dt="2018-05-24T14:21:05.986" v="313" actId="6549"/>
        <pc:sldMkLst>
          <pc:docMk/>
          <pc:sldMk cId="0" sldId="321"/>
        </pc:sldMkLst>
        <pc:spChg chg="mod">
          <ac:chgData name="" userId="8bf8fe8501cde16a" providerId="LiveId" clId="{03BCEF9D-CCD8-4BB4-B54C-7B86A87734C1}" dt="2018-05-23T15:37:02.894" v="6" actId="20577"/>
          <ac:spMkLst>
            <pc:docMk/>
            <pc:sldMk cId="0" sldId="321"/>
            <ac:spMk id="8" creationId="{2346C3CD-224A-4638-A863-E61263BF66D7}"/>
          </ac:spMkLst>
        </pc:spChg>
        <pc:spChg chg="mod">
          <ac:chgData name="" userId="8bf8fe8501cde16a" providerId="LiveId" clId="{03BCEF9D-CCD8-4BB4-B54C-7B86A87734C1}" dt="2018-05-23T15:37:04.556" v="7" actId="20577"/>
          <ac:spMkLst>
            <pc:docMk/>
            <pc:sldMk cId="0" sldId="321"/>
            <ac:spMk id="7175" creationId="{F2D03B1E-346A-4B56-B4AD-D0ED583DD0DE}"/>
          </ac:spMkLst>
        </pc:spChg>
      </pc:sldChg>
      <pc:sldChg chg="modSp">
        <pc:chgData name="" userId="8bf8fe8501cde16a" providerId="LiveId" clId="{03BCEF9D-CCD8-4BB4-B54C-7B86A87734C1}" dt="2018-05-23T15:37:11.291" v="8" actId="20577"/>
        <pc:sldMkLst>
          <pc:docMk/>
          <pc:sldMk cId="0" sldId="345"/>
        </pc:sldMkLst>
        <pc:spChg chg="mod">
          <ac:chgData name="" userId="8bf8fe8501cde16a" providerId="LiveId" clId="{03BCEF9D-CCD8-4BB4-B54C-7B86A87734C1}" dt="2018-05-23T15:37:11.291" v="8" actId="20577"/>
          <ac:spMkLst>
            <pc:docMk/>
            <pc:sldMk cId="0" sldId="345"/>
            <ac:spMk id="18438" creationId="{12168732-3DF0-4CEE-9D80-B7599FA918D1}"/>
          </ac:spMkLst>
        </pc:spChg>
      </pc:sldChg>
      <pc:sldChg chg="modSp modAnim modNotesTx">
        <pc:chgData name="" userId="8bf8fe8501cde16a" providerId="LiveId" clId="{03BCEF9D-CCD8-4BB4-B54C-7B86A87734C1}" dt="2018-05-30T20:25:43.347" v="664" actId="6549"/>
        <pc:sldMkLst>
          <pc:docMk/>
          <pc:sldMk cId="0" sldId="346"/>
        </pc:sldMkLst>
        <pc:spChg chg="mod">
          <ac:chgData name="" userId="8bf8fe8501cde16a" providerId="LiveId" clId="{03BCEF9D-CCD8-4BB4-B54C-7B86A87734C1}" dt="2018-05-30T20:25:15.411" v="662" actId="6549"/>
          <ac:spMkLst>
            <pc:docMk/>
            <pc:sldMk cId="0" sldId="346"/>
            <ac:spMk id="11270" creationId="{F6A5C543-F70F-4F90-83F1-56C8A279F6B7}"/>
          </ac:spMkLst>
        </pc:spChg>
        <pc:spChg chg="mod">
          <ac:chgData name="" userId="8bf8fe8501cde16a" providerId="LiveId" clId="{03BCEF9D-CCD8-4BB4-B54C-7B86A87734C1}" dt="2018-05-23T15:37:16.231" v="9" actId="20577"/>
          <ac:spMkLst>
            <pc:docMk/>
            <pc:sldMk cId="0" sldId="346"/>
            <ac:spMk id="20487" creationId="{EF982794-B2D7-48ED-861B-C49F1CD19A63}"/>
          </ac:spMkLst>
        </pc:spChg>
      </pc:sldChg>
      <pc:sldChg chg="modSp modNotesTx">
        <pc:chgData name="" userId="8bf8fe8501cde16a" providerId="LiveId" clId="{03BCEF9D-CCD8-4BB4-B54C-7B86A87734C1}" dt="2018-05-24T14:23:12.797" v="430" actId="6549"/>
        <pc:sldMkLst>
          <pc:docMk/>
          <pc:sldMk cId="0" sldId="347"/>
        </pc:sldMkLst>
        <pc:spChg chg="mod">
          <ac:chgData name="" userId="8bf8fe8501cde16a" providerId="LiveId" clId="{03BCEF9D-CCD8-4BB4-B54C-7B86A87734C1}" dt="2018-05-23T15:37:20.200" v="10" actId="20577"/>
          <ac:spMkLst>
            <pc:docMk/>
            <pc:sldMk cId="0" sldId="347"/>
            <ac:spMk id="22535" creationId="{E212B80F-F098-4190-9FE6-1B06AFEC49A4}"/>
          </ac:spMkLst>
        </pc:spChg>
      </pc:sldChg>
      <pc:sldChg chg="addSp delSp modSp delAnim modAnim modNotesTx">
        <pc:chgData name="" userId="8bf8fe8501cde16a" providerId="LiveId" clId="{03BCEF9D-CCD8-4BB4-B54C-7B86A87734C1}" dt="2018-05-24T11:46:32.574" v="40" actId="6549"/>
        <pc:sldMkLst>
          <pc:docMk/>
          <pc:sldMk cId="0" sldId="348"/>
        </pc:sldMkLst>
        <pc:spChg chg="del">
          <ac:chgData name="" userId="8bf8fe8501cde16a" providerId="LiveId" clId="{03BCEF9D-CCD8-4BB4-B54C-7B86A87734C1}" dt="2018-05-24T11:41:40.493" v="26" actId="478"/>
          <ac:spMkLst>
            <pc:docMk/>
            <pc:sldMk cId="0" sldId="348"/>
            <ac:spMk id="8" creationId="{3DB232C4-3DFB-4895-8CC6-1977F542B9DE}"/>
          </ac:spMkLst>
        </pc:spChg>
        <pc:spChg chg="del mod">
          <ac:chgData name="" userId="8bf8fe8501cde16a" providerId="LiveId" clId="{03BCEF9D-CCD8-4BB4-B54C-7B86A87734C1}" dt="2018-05-24T11:41:18.119" v="22" actId="478"/>
          <ac:spMkLst>
            <pc:docMk/>
            <pc:sldMk cId="0" sldId="348"/>
            <ac:spMk id="15366" creationId="{46819DC5-B505-4A13-931E-65C60DD72DC0}"/>
          </ac:spMkLst>
        </pc:spChg>
        <pc:spChg chg="del mod">
          <ac:chgData name="" userId="8bf8fe8501cde16a" providerId="LiveId" clId="{03BCEF9D-CCD8-4BB4-B54C-7B86A87734C1}" dt="2018-05-24T11:43:12.831" v="33" actId="478"/>
          <ac:spMkLst>
            <pc:docMk/>
            <pc:sldMk cId="0" sldId="348"/>
            <ac:spMk id="26631" creationId="{B5055A81-54FB-4CDA-83F3-575F000AB6BC}"/>
          </ac:spMkLst>
        </pc:spChg>
        <pc:picChg chg="add mod">
          <ac:chgData name="" userId="8bf8fe8501cde16a" providerId="LiveId" clId="{03BCEF9D-CCD8-4BB4-B54C-7B86A87734C1}" dt="2018-05-24T11:43:19.589" v="34" actId="1076"/>
          <ac:picMkLst>
            <pc:docMk/>
            <pc:sldMk cId="0" sldId="348"/>
            <ac:picMk id="3" creationId="{77397B0E-29FC-4CAE-AB70-9B45004B48BD}"/>
          </ac:picMkLst>
        </pc:picChg>
      </pc:sldChg>
      <pc:sldChg chg="modSp">
        <pc:chgData name="" userId="8bf8fe8501cde16a" providerId="LiveId" clId="{03BCEF9D-CCD8-4BB4-B54C-7B86A87734C1}" dt="2018-05-30T20:44:49.967" v="1126" actId="1076"/>
        <pc:sldMkLst>
          <pc:docMk/>
          <pc:sldMk cId="0" sldId="349"/>
        </pc:sldMkLst>
        <pc:spChg chg="mod">
          <ac:chgData name="" userId="8bf8fe8501cde16a" providerId="LiveId" clId="{03BCEF9D-CCD8-4BB4-B54C-7B86A87734C1}" dt="2018-05-23T15:38:04.210" v="15" actId="20577"/>
          <ac:spMkLst>
            <pc:docMk/>
            <pc:sldMk cId="0" sldId="349"/>
            <ac:spMk id="24583" creationId="{9D3BC8D6-C951-4348-AE21-C2042F96E7D4}"/>
          </ac:spMkLst>
        </pc:spChg>
        <pc:picChg chg="mod">
          <ac:chgData name="" userId="8bf8fe8501cde16a" providerId="LiveId" clId="{03BCEF9D-CCD8-4BB4-B54C-7B86A87734C1}" dt="2018-05-30T20:44:49.967" v="1126" actId="1076"/>
          <ac:picMkLst>
            <pc:docMk/>
            <pc:sldMk cId="0" sldId="349"/>
            <ac:picMk id="2050" creationId="{3D3EB875-5B8F-46C6-B552-83944CFB02C8}"/>
          </ac:picMkLst>
        </pc:picChg>
      </pc:sldChg>
      <pc:sldChg chg="modSp modNotesTx">
        <pc:chgData name="" userId="8bf8fe8501cde16a" providerId="LiveId" clId="{03BCEF9D-CCD8-4BB4-B54C-7B86A87734C1}" dt="2018-05-24T14:23:35.146" v="459" actId="20577"/>
        <pc:sldMkLst>
          <pc:docMk/>
          <pc:sldMk cId="2443700084" sldId="350"/>
        </pc:sldMkLst>
        <pc:spChg chg="mod">
          <ac:chgData name="" userId="8bf8fe8501cde16a" providerId="LiveId" clId="{03BCEF9D-CCD8-4BB4-B54C-7B86A87734C1}" dt="2018-05-23T15:37:37.523" v="12" actId="20577"/>
          <ac:spMkLst>
            <pc:docMk/>
            <pc:sldMk cId="2443700084" sldId="350"/>
            <ac:spMk id="22535" creationId="{E212B80F-F098-4190-9FE6-1B06AFEC49A4}"/>
          </ac:spMkLst>
        </pc:spChg>
      </pc:sldChg>
      <pc:sldChg chg="modSp modNotesTx">
        <pc:chgData name="" userId="8bf8fe8501cde16a" providerId="LiveId" clId="{03BCEF9D-CCD8-4BB4-B54C-7B86A87734C1}" dt="2018-05-30T20:28:19.959" v="768" actId="20577"/>
        <pc:sldMkLst>
          <pc:docMk/>
          <pc:sldMk cId="4163785945" sldId="351"/>
        </pc:sldMkLst>
        <pc:spChg chg="mod">
          <ac:chgData name="" userId="8bf8fe8501cde16a" providerId="LiveId" clId="{03BCEF9D-CCD8-4BB4-B54C-7B86A87734C1}" dt="2018-05-23T15:37:46.858" v="13" actId="20577"/>
          <ac:spMkLst>
            <pc:docMk/>
            <pc:sldMk cId="4163785945" sldId="351"/>
            <ac:spMk id="22535" creationId="{E212B80F-F098-4190-9FE6-1B06AFEC49A4}"/>
          </ac:spMkLst>
        </pc:spChg>
      </pc:sldChg>
      <pc:sldChg chg="modSp modNotesTx">
        <pc:chgData name="" userId="8bf8fe8501cde16a" providerId="LiveId" clId="{03BCEF9D-CCD8-4BB4-B54C-7B86A87734C1}" dt="2018-05-30T20:29:45.394" v="958" actId="20577"/>
        <pc:sldMkLst>
          <pc:docMk/>
          <pc:sldMk cId="3929441959" sldId="352"/>
        </pc:sldMkLst>
        <pc:spChg chg="mod">
          <ac:chgData name="" userId="8bf8fe8501cde16a" providerId="LiveId" clId="{03BCEF9D-CCD8-4BB4-B54C-7B86A87734C1}" dt="2018-05-23T15:37:53.497" v="14" actId="20577"/>
          <ac:spMkLst>
            <pc:docMk/>
            <pc:sldMk cId="3929441959" sldId="352"/>
            <ac:spMk id="22535" creationId="{E212B80F-F098-4190-9FE6-1B06AFEC49A4}"/>
          </ac:spMkLst>
        </pc:spChg>
      </pc:sldChg>
      <pc:sldChg chg="addSp modSp add ord modNotesTx">
        <pc:chgData name="" userId="8bf8fe8501cde16a" providerId="LiveId" clId="{03BCEF9D-CCD8-4BB4-B54C-7B86A87734C1}" dt="2018-05-24T14:27:12.066" v="540" actId="6549"/>
        <pc:sldMkLst>
          <pc:docMk/>
          <pc:sldMk cId="883318974" sldId="355"/>
        </pc:sldMkLst>
        <pc:picChg chg="add mod modCrop">
          <ac:chgData name="" userId="8bf8fe8501cde16a" providerId="LiveId" clId="{03BCEF9D-CCD8-4BB4-B54C-7B86A87734C1}" dt="2018-05-24T11:46:04.874" v="38" actId="732"/>
          <ac:picMkLst>
            <pc:docMk/>
            <pc:sldMk cId="883318974" sldId="355"/>
            <ac:picMk id="2" creationId="{A534CB00-964B-4B53-8485-3B57A34C86F7}"/>
          </ac:picMkLst>
        </pc:picChg>
      </pc:sldChg>
      <pc:sldChg chg="addSp delSp modSp add ord delAnim modNotesTx">
        <pc:chgData name="" userId="8bf8fe8501cde16a" providerId="LiveId" clId="{03BCEF9D-CCD8-4BB4-B54C-7B86A87734C1}" dt="2018-05-24T14:19:44.015" v="311" actId="6549"/>
        <pc:sldMkLst>
          <pc:docMk/>
          <pc:sldMk cId="3265286220" sldId="356"/>
        </pc:sldMkLst>
        <pc:spChg chg="del">
          <ac:chgData name="" userId="8bf8fe8501cde16a" providerId="LiveId" clId="{03BCEF9D-CCD8-4BB4-B54C-7B86A87734C1}" dt="2018-05-24T11:48:55.683" v="82" actId="478"/>
          <ac:spMkLst>
            <pc:docMk/>
            <pc:sldMk cId="3265286220" sldId="356"/>
            <ac:spMk id="8" creationId="{3DB232C4-3DFB-4895-8CC6-1977F542B9DE}"/>
          </ac:spMkLst>
        </pc:spChg>
        <pc:spChg chg="del">
          <ac:chgData name="" userId="8bf8fe8501cde16a" providerId="LiveId" clId="{03BCEF9D-CCD8-4BB4-B54C-7B86A87734C1}" dt="2018-05-24T11:48:53.717" v="81" actId="478"/>
          <ac:spMkLst>
            <pc:docMk/>
            <pc:sldMk cId="3265286220" sldId="356"/>
            <ac:spMk id="26631" creationId="{B5055A81-54FB-4CDA-83F3-575F000AB6BC}"/>
          </ac:spMkLst>
        </pc:spChg>
        <pc:picChg chg="add mod">
          <ac:chgData name="" userId="8bf8fe8501cde16a" providerId="LiveId" clId="{03BCEF9D-CCD8-4BB4-B54C-7B86A87734C1}" dt="2018-05-24T11:49:15.907" v="88" actId="1076"/>
          <ac:picMkLst>
            <pc:docMk/>
            <pc:sldMk cId="3265286220" sldId="356"/>
            <ac:picMk id="3" creationId="{A79693B4-9AEC-499F-9E23-B61E6D653571}"/>
          </ac:picMkLst>
        </pc:picChg>
      </pc:sldChg>
      <pc:sldChg chg="addSp delSp modSp add delAnim modNotesTx">
        <pc:chgData name="" userId="8bf8fe8501cde16a" providerId="LiveId" clId="{03BCEF9D-CCD8-4BB4-B54C-7B86A87734C1}" dt="2018-05-24T14:28:00.074" v="576" actId="20577"/>
        <pc:sldMkLst>
          <pc:docMk/>
          <pc:sldMk cId="4027409115" sldId="357"/>
        </pc:sldMkLst>
        <pc:spChg chg="del">
          <ac:chgData name="" userId="8bf8fe8501cde16a" providerId="LiveId" clId="{03BCEF9D-CCD8-4BB4-B54C-7B86A87734C1}" dt="2018-05-24T11:46:41.910" v="42" actId="478"/>
          <ac:spMkLst>
            <pc:docMk/>
            <pc:sldMk cId="4027409115" sldId="357"/>
            <ac:spMk id="8" creationId="{3DB232C4-3DFB-4895-8CC6-1977F542B9DE}"/>
          </ac:spMkLst>
        </pc:spChg>
        <pc:spChg chg="del">
          <ac:chgData name="" userId="8bf8fe8501cde16a" providerId="LiveId" clId="{03BCEF9D-CCD8-4BB4-B54C-7B86A87734C1}" dt="2018-05-24T11:46:40.015" v="41" actId="478"/>
          <ac:spMkLst>
            <pc:docMk/>
            <pc:sldMk cId="4027409115" sldId="357"/>
            <ac:spMk id="26631" creationId="{B5055A81-54FB-4CDA-83F3-575F000AB6BC}"/>
          </ac:spMkLst>
        </pc:spChg>
        <pc:picChg chg="add del mod">
          <ac:chgData name="" userId="8bf8fe8501cde16a" providerId="LiveId" clId="{03BCEF9D-CCD8-4BB4-B54C-7B86A87734C1}" dt="2018-05-24T11:47:17.308" v="45" actId="478"/>
          <ac:picMkLst>
            <pc:docMk/>
            <pc:sldMk cId="4027409115" sldId="357"/>
            <ac:picMk id="3" creationId="{FCEFFE13-EEC7-435D-8A5E-A9B347EA15F7}"/>
          </ac:picMkLst>
        </pc:picChg>
        <pc:picChg chg="add mod modCrop">
          <ac:chgData name="" userId="8bf8fe8501cde16a" providerId="LiveId" clId="{03BCEF9D-CCD8-4BB4-B54C-7B86A87734C1}" dt="2018-05-24T11:48:19.799" v="78" actId="1076"/>
          <ac:picMkLst>
            <pc:docMk/>
            <pc:sldMk cId="4027409115" sldId="357"/>
            <ac:picMk id="5" creationId="{642CFB39-BC19-485F-93C7-42C667008E26}"/>
          </ac:picMkLst>
        </pc:picChg>
      </pc:sldChg>
      <pc:sldChg chg="addSp delSp modSp add modNotesTx">
        <pc:chgData name="" userId="8bf8fe8501cde16a" providerId="LiveId" clId="{03BCEF9D-CCD8-4BB4-B54C-7B86A87734C1}" dt="2018-05-24T14:28:24.140" v="621" actId="20577"/>
        <pc:sldMkLst>
          <pc:docMk/>
          <pc:sldMk cId="4265923914" sldId="358"/>
        </pc:sldMkLst>
        <pc:picChg chg="del">
          <ac:chgData name="" userId="8bf8fe8501cde16a" providerId="LiveId" clId="{03BCEF9D-CCD8-4BB4-B54C-7B86A87734C1}" dt="2018-05-24T11:50:12.423" v="95" actId="478"/>
          <ac:picMkLst>
            <pc:docMk/>
            <pc:sldMk cId="4265923914" sldId="358"/>
            <ac:picMk id="3" creationId="{A79693B4-9AEC-499F-9E23-B61E6D653571}"/>
          </ac:picMkLst>
        </pc:picChg>
        <pc:picChg chg="add mod modCrop">
          <ac:chgData name="" userId="8bf8fe8501cde16a" providerId="LiveId" clId="{03BCEF9D-CCD8-4BB4-B54C-7B86A87734C1}" dt="2018-05-24T11:51:09.877" v="105" actId="1076"/>
          <ac:picMkLst>
            <pc:docMk/>
            <pc:sldMk cId="4265923914" sldId="358"/>
            <ac:picMk id="4" creationId="{1EDC6996-7269-4ED7-88B4-CCF10F3581A8}"/>
          </ac:picMkLst>
        </pc:picChg>
      </pc:sldChg>
      <pc:sldChg chg="addSp delSp modSp add modNotesTx">
        <pc:chgData name="" userId="8bf8fe8501cde16a" providerId="LiveId" clId="{03BCEF9D-CCD8-4BB4-B54C-7B86A87734C1}" dt="2018-05-24T14:19:28.682" v="309" actId="6549"/>
        <pc:sldMkLst>
          <pc:docMk/>
          <pc:sldMk cId="1355219509" sldId="359"/>
        </pc:sldMkLst>
        <pc:picChg chg="del">
          <ac:chgData name="" userId="8bf8fe8501cde16a" providerId="LiveId" clId="{03BCEF9D-CCD8-4BB4-B54C-7B86A87734C1}" dt="2018-05-24T11:50:14.636" v="96" actId="478"/>
          <ac:picMkLst>
            <pc:docMk/>
            <pc:sldMk cId="1355219509" sldId="359"/>
            <ac:picMk id="3" creationId="{A79693B4-9AEC-499F-9E23-B61E6D653571}"/>
          </ac:picMkLst>
        </pc:picChg>
        <pc:picChg chg="add mod">
          <ac:chgData name="" userId="8bf8fe8501cde16a" providerId="LiveId" clId="{03BCEF9D-CCD8-4BB4-B54C-7B86A87734C1}" dt="2018-05-24T11:51:54.597" v="110" actId="1076"/>
          <ac:picMkLst>
            <pc:docMk/>
            <pc:sldMk cId="1355219509" sldId="359"/>
            <ac:picMk id="4" creationId="{B50DB7D2-BF86-4613-AF72-8D47073A604C}"/>
          </ac:picMkLst>
        </pc:picChg>
      </pc:sldChg>
      <pc:sldChg chg="addSp delSp modSp add modNotesTx">
        <pc:chgData name="" userId="8bf8fe8501cde16a" providerId="LiveId" clId="{03BCEF9D-CCD8-4BB4-B54C-7B86A87734C1}" dt="2018-05-24T11:55:11.518" v="129" actId="6549"/>
        <pc:sldMkLst>
          <pc:docMk/>
          <pc:sldMk cId="2542317033" sldId="360"/>
        </pc:sldMkLst>
        <pc:picChg chg="del">
          <ac:chgData name="" userId="8bf8fe8501cde16a" providerId="LiveId" clId="{03BCEF9D-CCD8-4BB4-B54C-7B86A87734C1}" dt="2018-05-24T11:54:11.111" v="119" actId="478"/>
          <ac:picMkLst>
            <pc:docMk/>
            <pc:sldMk cId="2542317033" sldId="360"/>
            <ac:picMk id="4" creationId="{B50DB7D2-BF86-4613-AF72-8D47073A604C}"/>
          </ac:picMkLst>
        </pc:picChg>
        <pc:picChg chg="add mod">
          <ac:chgData name="" userId="8bf8fe8501cde16a" providerId="LiveId" clId="{03BCEF9D-CCD8-4BB4-B54C-7B86A87734C1}" dt="2018-05-24T11:54:59.041" v="127" actId="1076"/>
          <ac:picMkLst>
            <pc:docMk/>
            <pc:sldMk cId="2542317033" sldId="360"/>
            <ac:picMk id="1026" creationId="{04565E5C-9221-4C35-93DB-10941C229789}"/>
          </ac:picMkLst>
        </pc:picChg>
      </pc:sldChg>
      <pc:sldChg chg="addSp delSp modSp add modNotesTx">
        <pc:chgData name="" userId="8bf8fe8501cde16a" providerId="LiveId" clId="{03BCEF9D-CCD8-4BB4-B54C-7B86A87734C1}" dt="2018-05-24T12:02:59.469" v="154" actId="6549"/>
        <pc:sldMkLst>
          <pc:docMk/>
          <pc:sldMk cId="1178279885" sldId="361"/>
        </pc:sldMkLst>
        <pc:picChg chg="add mod">
          <ac:chgData name="" userId="8bf8fe8501cde16a" providerId="LiveId" clId="{03BCEF9D-CCD8-4BB4-B54C-7B86A87734C1}" dt="2018-05-24T12:02:51.252" v="152" actId="1076"/>
          <ac:picMkLst>
            <pc:docMk/>
            <pc:sldMk cId="1178279885" sldId="361"/>
            <ac:picMk id="3" creationId="{E15F6E9B-B3B7-4959-B12D-DC8139791AD3}"/>
          </ac:picMkLst>
        </pc:picChg>
        <pc:picChg chg="del">
          <ac:chgData name="" userId="8bf8fe8501cde16a" providerId="LiveId" clId="{03BCEF9D-CCD8-4BB4-B54C-7B86A87734C1}" dt="2018-05-24T11:55:16.388" v="130" actId="478"/>
          <ac:picMkLst>
            <pc:docMk/>
            <pc:sldMk cId="1178279885" sldId="361"/>
            <ac:picMk id="4" creationId="{B50DB7D2-BF86-4613-AF72-8D47073A604C}"/>
          </ac:picMkLst>
        </pc:picChg>
      </pc:sldChg>
      <pc:sldChg chg="addSp delSp modSp add modNotesTx">
        <pc:chgData name="" userId="8bf8fe8501cde16a" providerId="LiveId" clId="{03BCEF9D-CCD8-4BB4-B54C-7B86A87734C1}" dt="2018-05-24T14:14:56.341" v="164" actId="6549"/>
        <pc:sldMkLst>
          <pc:docMk/>
          <pc:sldMk cId="3860210961" sldId="362"/>
        </pc:sldMkLst>
        <pc:picChg chg="add mod">
          <ac:chgData name="" userId="8bf8fe8501cde16a" providerId="LiveId" clId="{03BCEF9D-CCD8-4BB4-B54C-7B86A87734C1}" dt="2018-05-24T14:14:16.502" v="159" actId="1076"/>
          <ac:picMkLst>
            <pc:docMk/>
            <pc:sldMk cId="3860210961" sldId="362"/>
            <ac:picMk id="2" creationId="{0D3164F0-1739-46C4-85A3-3A6E0DE368A2}"/>
          </ac:picMkLst>
        </pc:picChg>
        <pc:picChg chg="del">
          <ac:chgData name="" userId="8bf8fe8501cde16a" providerId="LiveId" clId="{03BCEF9D-CCD8-4BB4-B54C-7B86A87734C1}" dt="2018-05-24T12:03:10.554" v="155" actId="478"/>
          <ac:picMkLst>
            <pc:docMk/>
            <pc:sldMk cId="3860210961" sldId="362"/>
            <ac:picMk id="4" creationId="{B50DB7D2-BF86-4613-AF72-8D47073A604C}"/>
          </ac:picMkLst>
        </pc:picChg>
      </pc:sldChg>
      <pc:sldChg chg="addSp delSp modSp add modNotesTx">
        <pc:chgData name="" userId="8bf8fe8501cde16a" providerId="LiveId" clId="{03BCEF9D-CCD8-4BB4-B54C-7B86A87734C1}" dt="2018-05-24T14:29:04.850" v="658" actId="20577"/>
        <pc:sldMkLst>
          <pc:docMk/>
          <pc:sldMk cId="846578348" sldId="363"/>
        </pc:sldMkLst>
        <pc:spChg chg="mod">
          <ac:chgData name="" userId="8bf8fe8501cde16a" providerId="LiveId" clId="{03BCEF9D-CCD8-4BB4-B54C-7B86A87734C1}" dt="2018-05-24T14:18:34.942" v="308" actId="27636"/>
          <ac:spMkLst>
            <pc:docMk/>
            <pc:sldMk cId="846578348" sldId="363"/>
            <ac:spMk id="15363" creationId="{CCD4F1AE-D337-48B3-90A3-E8DB261F8C21}"/>
          </ac:spMkLst>
        </pc:spChg>
        <pc:picChg chg="del">
          <ac:chgData name="" userId="8bf8fe8501cde16a" providerId="LiveId" clId="{03BCEF9D-CCD8-4BB4-B54C-7B86A87734C1}" dt="2018-05-24T14:15:57.934" v="165" actId="478"/>
          <ac:picMkLst>
            <pc:docMk/>
            <pc:sldMk cId="846578348" sldId="363"/>
            <ac:picMk id="2" creationId="{0D3164F0-1739-46C4-85A3-3A6E0DE368A2}"/>
          </ac:picMkLst>
        </pc:picChg>
        <pc:picChg chg="add mod modCrop">
          <ac:chgData name="" userId="8bf8fe8501cde16a" providerId="LiveId" clId="{03BCEF9D-CCD8-4BB4-B54C-7B86A87734C1}" dt="2018-05-24T14:16:39.461" v="171" actId="1076"/>
          <ac:picMkLst>
            <pc:docMk/>
            <pc:sldMk cId="846578348" sldId="363"/>
            <ac:picMk id="3" creationId="{95644DFF-2A2F-4923-8546-EE2B7A09E9A2}"/>
          </ac:picMkLst>
        </pc:picChg>
      </pc:sldChg>
      <pc:sldChg chg="addSp delSp modSp add ord modNotesTx">
        <pc:chgData name="" userId="8bf8fe8501cde16a" providerId="LiveId" clId="{03BCEF9D-CCD8-4BB4-B54C-7B86A87734C1}" dt="2018-05-30T20:43:55.250" v="1118" actId="1076"/>
        <pc:sldMkLst>
          <pc:docMk/>
          <pc:sldMk cId="47017359" sldId="364"/>
        </pc:sldMkLst>
        <pc:spChg chg="mod">
          <ac:chgData name="" userId="8bf8fe8501cde16a" providerId="LiveId" clId="{03BCEF9D-CCD8-4BB4-B54C-7B86A87734C1}" dt="2018-05-30T20:31:51.215" v="970" actId="20577"/>
          <ac:spMkLst>
            <pc:docMk/>
            <pc:sldMk cId="47017359" sldId="364"/>
            <ac:spMk id="24583" creationId="{9D3BC8D6-C951-4348-AE21-C2042F96E7D4}"/>
          </ac:spMkLst>
        </pc:spChg>
        <pc:picChg chg="add del mod">
          <ac:chgData name="" userId="8bf8fe8501cde16a" providerId="LiveId" clId="{03BCEF9D-CCD8-4BB4-B54C-7B86A87734C1}" dt="2018-05-30T20:43:14.626" v="1106" actId="478"/>
          <ac:picMkLst>
            <pc:docMk/>
            <pc:sldMk cId="47017359" sldId="364"/>
            <ac:picMk id="2" creationId="{01A76E0D-1980-45E4-9175-25219D2F215F}"/>
          </ac:picMkLst>
        </pc:picChg>
        <pc:picChg chg="add mod">
          <ac:chgData name="" userId="8bf8fe8501cde16a" providerId="LiveId" clId="{03BCEF9D-CCD8-4BB4-B54C-7B86A87734C1}" dt="2018-05-30T20:43:55.250" v="1118" actId="1076"/>
          <ac:picMkLst>
            <pc:docMk/>
            <pc:sldMk cId="47017359" sldId="364"/>
            <ac:picMk id="3" creationId="{E85E9D2E-911C-4A1D-A2D4-0E9D62E05E0D}"/>
          </ac:picMkLst>
        </pc:picChg>
        <pc:picChg chg="del">
          <ac:chgData name="" userId="8bf8fe8501cde16a" providerId="LiveId" clId="{03BCEF9D-CCD8-4BB4-B54C-7B86A87734C1}" dt="2018-05-30T20:42:40.412" v="1102" actId="478"/>
          <ac:picMkLst>
            <pc:docMk/>
            <pc:sldMk cId="47017359" sldId="364"/>
            <ac:picMk id="2050" creationId="{3D3EB875-5B8F-46C6-B552-83944CFB02C8}"/>
          </ac:picMkLst>
        </pc:picChg>
      </pc:sldChg>
      <pc:sldChg chg="addSp delSp modSp add ord modNotesTx">
        <pc:chgData name="" userId="8bf8fe8501cde16a" providerId="LiveId" clId="{03BCEF9D-CCD8-4BB4-B54C-7B86A87734C1}" dt="2018-05-30T20:37:20.291" v="1013" actId="5793"/>
        <pc:sldMkLst>
          <pc:docMk/>
          <pc:sldMk cId="3819294507" sldId="365"/>
        </pc:sldMkLst>
        <pc:spChg chg="mod">
          <ac:chgData name="" userId="8bf8fe8501cde16a" providerId="LiveId" clId="{03BCEF9D-CCD8-4BB4-B54C-7B86A87734C1}" dt="2018-05-30T20:37:00.898" v="1005" actId="20577"/>
          <ac:spMkLst>
            <pc:docMk/>
            <pc:sldMk cId="3819294507" sldId="365"/>
            <ac:spMk id="24583" creationId="{9D3BC8D6-C951-4348-AE21-C2042F96E7D4}"/>
          </ac:spMkLst>
        </pc:spChg>
        <pc:picChg chg="add mod">
          <ac:chgData name="" userId="8bf8fe8501cde16a" providerId="LiveId" clId="{03BCEF9D-CCD8-4BB4-B54C-7B86A87734C1}" dt="2018-05-30T20:37:08.793" v="1011" actId="1076"/>
          <ac:picMkLst>
            <pc:docMk/>
            <pc:sldMk cId="3819294507" sldId="365"/>
            <ac:picMk id="2" creationId="{D8F79C10-56BC-4FC9-8A10-C01124FC3A7B}"/>
          </ac:picMkLst>
        </pc:picChg>
        <pc:picChg chg="del">
          <ac:chgData name="" userId="8bf8fe8501cde16a" providerId="LiveId" clId="{03BCEF9D-CCD8-4BB4-B54C-7B86A87734C1}" dt="2018-05-30T20:36:38.034" v="975" actId="478"/>
          <ac:picMkLst>
            <pc:docMk/>
            <pc:sldMk cId="3819294507" sldId="365"/>
            <ac:picMk id="2050" creationId="{3D3EB875-5B8F-46C6-B552-83944CFB02C8}"/>
          </ac:picMkLst>
        </pc:picChg>
      </pc:sldChg>
      <pc:sldChg chg="addSp delSp modSp add modNotesTx">
        <pc:chgData name="" userId="8bf8fe8501cde16a" providerId="LiveId" clId="{03BCEF9D-CCD8-4BB4-B54C-7B86A87734C1}" dt="2018-05-30T20:48:21.165" v="1139" actId="1076"/>
        <pc:sldMkLst>
          <pc:docMk/>
          <pc:sldMk cId="3312659617" sldId="366"/>
        </pc:sldMkLst>
        <pc:spChg chg="mod">
          <ac:chgData name="" userId="8bf8fe8501cde16a" providerId="LiveId" clId="{03BCEF9D-CCD8-4BB4-B54C-7B86A87734C1}" dt="2018-05-30T20:39:39.385" v="1086" actId="20577"/>
          <ac:spMkLst>
            <pc:docMk/>
            <pc:sldMk cId="3312659617" sldId="366"/>
            <ac:spMk id="24583" creationId="{9D3BC8D6-C951-4348-AE21-C2042F96E7D4}"/>
          </ac:spMkLst>
        </pc:spChg>
        <pc:picChg chg="add mod">
          <ac:chgData name="" userId="8bf8fe8501cde16a" providerId="LiveId" clId="{03BCEF9D-CCD8-4BB4-B54C-7B86A87734C1}" dt="2018-05-30T20:48:21.165" v="1139" actId="1076"/>
          <ac:picMkLst>
            <pc:docMk/>
            <pc:sldMk cId="3312659617" sldId="366"/>
            <ac:picMk id="3" creationId="{31EAB473-9104-4DA2-BAB7-152069DF77CA}"/>
          </ac:picMkLst>
        </pc:picChg>
        <pc:picChg chg="del">
          <ac:chgData name="" userId="8bf8fe8501cde16a" providerId="LiveId" clId="{03BCEF9D-CCD8-4BB4-B54C-7B86A87734C1}" dt="2018-05-30T20:47:41.900" v="1131" actId="478"/>
          <ac:picMkLst>
            <pc:docMk/>
            <pc:sldMk cId="3312659617" sldId="366"/>
            <ac:picMk id="2050" creationId="{3D3EB875-5B8F-46C6-B552-83944CFB02C8}"/>
          </ac:picMkLst>
        </pc:picChg>
      </pc:sldChg>
      <pc:sldChg chg="addSp delSp modSp add modNotesTx">
        <pc:chgData name="" userId="8bf8fe8501cde16a" providerId="LiveId" clId="{03BCEF9D-CCD8-4BB4-B54C-7B86A87734C1}" dt="2018-05-30T20:45:47.700" v="1130" actId="1076"/>
        <pc:sldMkLst>
          <pc:docMk/>
          <pc:sldMk cId="190551951" sldId="367"/>
        </pc:sldMkLst>
        <pc:spChg chg="mod">
          <ac:chgData name="" userId="8bf8fe8501cde16a" providerId="LiveId" clId="{03BCEF9D-CCD8-4BB4-B54C-7B86A87734C1}" dt="2018-05-30T20:39:06.933" v="1060" actId="20577"/>
          <ac:spMkLst>
            <pc:docMk/>
            <pc:sldMk cId="190551951" sldId="367"/>
            <ac:spMk id="24583" creationId="{9D3BC8D6-C951-4348-AE21-C2042F96E7D4}"/>
          </ac:spMkLst>
        </pc:spChg>
        <pc:picChg chg="add mod">
          <ac:chgData name="" userId="8bf8fe8501cde16a" providerId="LiveId" clId="{03BCEF9D-CCD8-4BB4-B54C-7B86A87734C1}" dt="2018-05-30T20:45:47.700" v="1130" actId="1076"/>
          <ac:picMkLst>
            <pc:docMk/>
            <pc:sldMk cId="190551951" sldId="367"/>
            <ac:picMk id="2" creationId="{74ED58FA-7086-416F-BFB3-88C2321DA027}"/>
          </ac:picMkLst>
        </pc:picChg>
        <pc:picChg chg="del">
          <ac:chgData name="" userId="8bf8fe8501cde16a" providerId="LiveId" clId="{03BCEF9D-CCD8-4BB4-B54C-7B86A87734C1}" dt="2018-05-30T20:45:35.524" v="1127" actId="478"/>
          <ac:picMkLst>
            <pc:docMk/>
            <pc:sldMk cId="190551951" sldId="367"/>
            <ac:picMk id="2050" creationId="{3D3EB875-5B8F-46C6-B552-83944CFB02C8}"/>
          </ac:picMkLst>
        </pc:picChg>
      </pc:sldChg>
      <pc:sldChg chg="addSp delSp modSp add del modNotesTx">
        <pc:chgData name="" userId="8bf8fe8501cde16a" providerId="LiveId" clId="{03BCEF9D-CCD8-4BB4-B54C-7B86A87734C1}" dt="2018-05-30T20:44:38.447" v="1124" actId="1076"/>
        <pc:sldMkLst>
          <pc:docMk/>
          <pc:sldMk cId="856544832" sldId="368"/>
        </pc:sldMkLst>
        <pc:spChg chg="mod">
          <ac:chgData name="" userId="8bf8fe8501cde16a" providerId="LiveId" clId="{03BCEF9D-CCD8-4BB4-B54C-7B86A87734C1}" dt="2018-05-30T20:38:42.338" v="1039" actId="20577"/>
          <ac:spMkLst>
            <pc:docMk/>
            <pc:sldMk cId="856544832" sldId="368"/>
            <ac:spMk id="24583" creationId="{9D3BC8D6-C951-4348-AE21-C2042F96E7D4}"/>
          </ac:spMkLst>
        </pc:spChg>
        <pc:picChg chg="add del mod">
          <ac:chgData name="" userId="8bf8fe8501cde16a" providerId="LiveId" clId="{03BCEF9D-CCD8-4BB4-B54C-7B86A87734C1}" dt="2018-05-30T20:44:20.836" v="1121" actId="478"/>
          <ac:picMkLst>
            <pc:docMk/>
            <pc:sldMk cId="856544832" sldId="368"/>
            <ac:picMk id="2" creationId="{DC0689E4-642C-4C09-8F53-7772D185CEFF}"/>
          </ac:picMkLst>
        </pc:picChg>
        <pc:picChg chg="add mod">
          <ac:chgData name="" userId="8bf8fe8501cde16a" providerId="LiveId" clId="{03BCEF9D-CCD8-4BB4-B54C-7B86A87734C1}" dt="2018-05-30T20:44:38.447" v="1124" actId="1076"/>
          <ac:picMkLst>
            <pc:docMk/>
            <pc:sldMk cId="856544832" sldId="368"/>
            <ac:picMk id="3" creationId="{63F60E81-4394-4936-8DF6-63B740F578D4}"/>
          </ac:picMkLst>
        </pc:picChg>
        <pc:picChg chg="del mod">
          <ac:chgData name="" userId="8bf8fe8501cde16a" providerId="LiveId" clId="{03BCEF9D-CCD8-4BB4-B54C-7B86A87734C1}" dt="2018-05-30T20:40:53.187" v="1098" actId="478"/>
          <ac:picMkLst>
            <pc:docMk/>
            <pc:sldMk cId="856544832" sldId="368"/>
            <ac:picMk id="2050" creationId="{3D3EB875-5B8F-46C6-B552-83944CFB02C8}"/>
          </ac:picMkLst>
        </pc:picChg>
      </pc:sldChg>
      <pc:sldChg chg="addSp delSp modSp add modNotesTx">
        <pc:chgData name="" userId="8bf8fe8501cde16a" providerId="LiveId" clId="{03BCEF9D-CCD8-4BB4-B54C-7B86A87734C1}" dt="2018-05-30T20:56:17.666" v="1146" actId="1076"/>
        <pc:sldMkLst>
          <pc:docMk/>
          <pc:sldMk cId="2509399098" sldId="369"/>
        </pc:sldMkLst>
        <pc:spChg chg="mod">
          <ac:chgData name="" userId="8bf8fe8501cde16a" providerId="LiveId" clId="{03BCEF9D-CCD8-4BB4-B54C-7B86A87734C1}" dt="2018-05-30T20:39:56.826" v="1096" actId="20577"/>
          <ac:spMkLst>
            <pc:docMk/>
            <pc:sldMk cId="2509399098" sldId="369"/>
            <ac:spMk id="24583" creationId="{9D3BC8D6-C951-4348-AE21-C2042F96E7D4}"/>
          </ac:spMkLst>
        </pc:spChg>
        <pc:picChg chg="add del mod">
          <ac:chgData name="" userId="8bf8fe8501cde16a" providerId="LiveId" clId="{03BCEF9D-CCD8-4BB4-B54C-7B86A87734C1}" dt="2018-05-30T20:55:37.298" v="1143" actId="478"/>
          <ac:picMkLst>
            <pc:docMk/>
            <pc:sldMk cId="2509399098" sldId="369"/>
            <ac:picMk id="2" creationId="{20047BC3-36A0-4C23-BA57-F0996C7E07EA}"/>
          </ac:picMkLst>
        </pc:picChg>
        <pc:picChg chg="add mod">
          <ac:chgData name="" userId="8bf8fe8501cde16a" providerId="LiveId" clId="{03BCEF9D-CCD8-4BB4-B54C-7B86A87734C1}" dt="2018-05-30T20:56:17.666" v="1146" actId="1076"/>
          <ac:picMkLst>
            <pc:docMk/>
            <pc:sldMk cId="2509399098" sldId="369"/>
            <ac:picMk id="3" creationId="{4086A4D7-97C9-490F-BBFA-2F4723514532}"/>
          </ac:picMkLst>
        </pc:picChg>
        <pc:picChg chg="del">
          <ac:chgData name="" userId="8bf8fe8501cde16a" providerId="LiveId" clId="{03BCEF9D-CCD8-4BB4-B54C-7B86A87734C1}" dt="2018-05-30T20:55:24.972" v="1140" actId="478"/>
          <ac:picMkLst>
            <pc:docMk/>
            <pc:sldMk cId="2509399098" sldId="369"/>
            <ac:picMk id="2050" creationId="{3D3EB875-5B8F-46C6-B552-83944CFB02C8}"/>
          </ac:picMkLst>
        </pc:picChg>
      </pc:sldChg>
    </pc:docChg>
  </pc:docChgLst>
  <pc:docChgLst>
    <pc:chgData name="Verity Frizzell" userId="8bf8fe8501cde16a" providerId="LiveId" clId="{E206CA17-B349-43CD-8FFB-1EFA63961B6E}"/>
    <pc:docChg chg="custSel addSld delSld modSld">
      <pc:chgData name="Verity Frizzell" userId="8bf8fe8501cde16a" providerId="LiveId" clId="{E206CA17-B349-43CD-8FFB-1EFA63961B6E}" dt="2018-05-31T15:20:12.021" v="1363" actId="255"/>
      <pc:docMkLst>
        <pc:docMk/>
      </pc:docMkLst>
      <pc:sldChg chg="modSp">
        <pc:chgData name="Verity Frizzell" userId="8bf8fe8501cde16a" providerId="LiveId" clId="{E206CA17-B349-43CD-8FFB-1EFA63961B6E}" dt="2018-05-31T15:18:32.212" v="1313" actId="27636"/>
        <pc:sldMkLst>
          <pc:docMk/>
          <pc:sldMk cId="0" sldId="256"/>
        </pc:sldMkLst>
        <pc:spChg chg="mod">
          <ac:chgData name="Verity Frizzell" userId="8bf8fe8501cde16a" providerId="LiveId" clId="{E206CA17-B349-43CD-8FFB-1EFA63961B6E}" dt="2018-05-31T15:18:32.212" v="1313" actId="27636"/>
          <ac:spMkLst>
            <pc:docMk/>
            <pc:sldMk cId="0" sldId="256"/>
            <ac:spMk id="5123" creationId="{C4503A3C-8B4D-4D1B-BF67-B776C61D3F0C}"/>
          </ac:spMkLst>
        </pc:spChg>
      </pc:sldChg>
      <pc:sldChg chg="modNotesTx">
        <pc:chgData name="Verity Frizzell" userId="8bf8fe8501cde16a" providerId="LiveId" clId="{E206CA17-B349-43CD-8FFB-1EFA63961B6E}" dt="2018-05-31T00:41:40.833" v="70" actId="20577"/>
        <pc:sldMkLst>
          <pc:docMk/>
          <pc:sldMk cId="0" sldId="345"/>
        </pc:sldMkLst>
      </pc:sldChg>
      <pc:sldChg chg="modSp modAnim modNotesTx">
        <pc:chgData name="Verity Frizzell" userId="8bf8fe8501cde16a" providerId="LiveId" clId="{E206CA17-B349-43CD-8FFB-1EFA63961B6E}" dt="2018-05-31T15:19:19.785" v="1359" actId="20577"/>
        <pc:sldMkLst>
          <pc:docMk/>
          <pc:sldMk cId="0" sldId="346"/>
        </pc:sldMkLst>
        <pc:spChg chg="mod">
          <ac:chgData name="Verity Frizzell" userId="8bf8fe8501cde16a" providerId="LiveId" clId="{E206CA17-B349-43CD-8FFB-1EFA63961B6E}" dt="2018-05-31T15:19:19.785" v="1359" actId="20577"/>
          <ac:spMkLst>
            <pc:docMk/>
            <pc:sldMk cId="0" sldId="346"/>
            <ac:spMk id="11270" creationId="{F6A5C543-F70F-4F90-83F1-56C8A279F6B7}"/>
          </ac:spMkLst>
        </pc:spChg>
      </pc:sldChg>
      <pc:sldChg chg="modSp modNotesTx">
        <pc:chgData name="Verity Frizzell" userId="8bf8fe8501cde16a" providerId="LiveId" clId="{E206CA17-B349-43CD-8FFB-1EFA63961B6E}" dt="2018-05-31T01:15:42.920" v="1309" actId="1076"/>
        <pc:sldMkLst>
          <pc:docMk/>
          <pc:sldMk cId="0" sldId="347"/>
        </pc:sldMkLst>
        <pc:spChg chg="mod">
          <ac:chgData name="Verity Frizzell" userId="8bf8fe8501cde16a" providerId="LiveId" clId="{E206CA17-B349-43CD-8FFB-1EFA63961B6E}" dt="2018-05-31T01:15:33.476" v="1308" actId="14100"/>
          <ac:spMkLst>
            <pc:docMk/>
            <pc:sldMk cId="0" sldId="347"/>
            <ac:spMk id="22535" creationId="{E212B80F-F098-4190-9FE6-1B06AFEC49A4}"/>
          </ac:spMkLst>
        </pc:spChg>
        <pc:picChg chg="mod">
          <ac:chgData name="Verity Frizzell" userId="8bf8fe8501cde16a" providerId="LiveId" clId="{E206CA17-B349-43CD-8FFB-1EFA63961B6E}" dt="2018-05-31T01:15:42.920" v="1309" actId="1076"/>
          <ac:picMkLst>
            <pc:docMk/>
            <pc:sldMk cId="0" sldId="347"/>
            <ac:picMk id="5" creationId="{76BE48C8-DE88-4DA2-991E-128B70B306DF}"/>
          </ac:picMkLst>
        </pc:picChg>
      </pc:sldChg>
      <pc:sldChg chg="modNotesTx">
        <pc:chgData name="Verity Frizzell" userId="8bf8fe8501cde16a" providerId="LiveId" clId="{E206CA17-B349-43CD-8FFB-1EFA63961B6E}" dt="2018-05-31T01:03:31.524" v="667" actId="20577"/>
        <pc:sldMkLst>
          <pc:docMk/>
          <pc:sldMk cId="0" sldId="348"/>
        </pc:sldMkLst>
      </pc:sldChg>
      <pc:sldChg chg="modNotesTx">
        <pc:chgData name="Verity Frizzell" userId="8bf8fe8501cde16a" providerId="LiveId" clId="{E206CA17-B349-43CD-8FFB-1EFA63961B6E}" dt="2018-05-31T01:00:32.355" v="593" actId="6549"/>
        <pc:sldMkLst>
          <pc:docMk/>
          <pc:sldMk cId="0" sldId="349"/>
        </pc:sldMkLst>
      </pc:sldChg>
      <pc:sldChg chg="modNotesTx">
        <pc:chgData name="Verity Frizzell" userId="8bf8fe8501cde16a" providerId="LiveId" clId="{E206CA17-B349-43CD-8FFB-1EFA63961B6E}" dt="2018-05-31T00:57:58.900" v="590" actId="20577"/>
        <pc:sldMkLst>
          <pc:docMk/>
          <pc:sldMk cId="2443700084" sldId="350"/>
        </pc:sldMkLst>
      </pc:sldChg>
      <pc:sldChg chg="modNotesTx">
        <pc:chgData name="Verity Frizzell" userId="8bf8fe8501cde16a" providerId="LiveId" clId="{E206CA17-B349-43CD-8FFB-1EFA63961B6E}" dt="2018-05-31T00:59:04.736" v="592" actId="20577"/>
        <pc:sldMkLst>
          <pc:docMk/>
          <pc:sldMk cId="3929441959" sldId="352"/>
        </pc:sldMkLst>
      </pc:sldChg>
      <pc:sldChg chg="modNotesTx">
        <pc:chgData name="Verity Frizzell" userId="8bf8fe8501cde16a" providerId="LiveId" clId="{E206CA17-B349-43CD-8FFB-1EFA63961B6E}" dt="2018-05-31T01:04:27.234" v="833" actId="20577"/>
        <pc:sldMkLst>
          <pc:docMk/>
          <pc:sldMk cId="3265286220" sldId="356"/>
        </pc:sldMkLst>
      </pc:sldChg>
      <pc:sldChg chg="modNotesTx">
        <pc:chgData name="Verity Frizzell" userId="8bf8fe8501cde16a" providerId="LiveId" clId="{E206CA17-B349-43CD-8FFB-1EFA63961B6E}" dt="2018-05-31T01:03:48.858" v="693" actId="20577"/>
        <pc:sldMkLst>
          <pc:docMk/>
          <pc:sldMk cId="4027409115" sldId="357"/>
        </pc:sldMkLst>
      </pc:sldChg>
      <pc:sldChg chg="modNotesTx">
        <pc:chgData name="Verity Frizzell" userId="8bf8fe8501cde16a" providerId="LiveId" clId="{E206CA17-B349-43CD-8FFB-1EFA63961B6E}" dt="2018-05-31T01:04:13.116" v="792" actId="20577"/>
        <pc:sldMkLst>
          <pc:docMk/>
          <pc:sldMk cId="4265923914" sldId="358"/>
        </pc:sldMkLst>
      </pc:sldChg>
      <pc:sldChg chg="modNotesTx">
        <pc:chgData name="Verity Frizzell" userId="8bf8fe8501cde16a" providerId="LiveId" clId="{E206CA17-B349-43CD-8FFB-1EFA63961B6E}" dt="2018-05-31T01:05:12.113" v="980" actId="20577"/>
        <pc:sldMkLst>
          <pc:docMk/>
          <pc:sldMk cId="1355219509" sldId="359"/>
        </pc:sldMkLst>
      </pc:sldChg>
      <pc:sldChg chg="modNotesTx">
        <pc:chgData name="Verity Frizzell" userId="8bf8fe8501cde16a" providerId="LiveId" clId="{E206CA17-B349-43CD-8FFB-1EFA63961B6E}" dt="2018-05-31T01:05:45.636" v="1061" actId="20577"/>
        <pc:sldMkLst>
          <pc:docMk/>
          <pc:sldMk cId="2542317033" sldId="360"/>
        </pc:sldMkLst>
      </pc:sldChg>
      <pc:sldChg chg="modNotesTx">
        <pc:chgData name="Verity Frizzell" userId="8bf8fe8501cde16a" providerId="LiveId" clId="{E206CA17-B349-43CD-8FFB-1EFA63961B6E}" dt="2018-05-31T01:06:27.332" v="1166" actId="20577"/>
        <pc:sldMkLst>
          <pc:docMk/>
          <pc:sldMk cId="1178279885" sldId="361"/>
        </pc:sldMkLst>
      </pc:sldChg>
      <pc:sldChg chg="modNotesTx">
        <pc:chgData name="Verity Frizzell" userId="8bf8fe8501cde16a" providerId="LiveId" clId="{E206CA17-B349-43CD-8FFB-1EFA63961B6E}" dt="2018-05-31T01:06:50.972" v="1242" actId="20577"/>
        <pc:sldMkLst>
          <pc:docMk/>
          <pc:sldMk cId="3860210961" sldId="362"/>
        </pc:sldMkLst>
      </pc:sldChg>
      <pc:sldChg chg="modNotesTx">
        <pc:chgData name="Verity Frizzell" userId="8bf8fe8501cde16a" providerId="LiveId" clId="{E206CA17-B349-43CD-8FFB-1EFA63961B6E}" dt="2018-05-31T01:07:17.231" v="1306" actId="20577"/>
        <pc:sldMkLst>
          <pc:docMk/>
          <pc:sldMk cId="846578348" sldId="363"/>
        </pc:sldMkLst>
      </pc:sldChg>
      <pc:sldChg chg="addSp delSp modSp add del delAnim modAnim modNotesTx">
        <pc:chgData name="Verity Frizzell" userId="8bf8fe8501cde16a" providerId="LiveId" clId="{E206CA17-B349-43CD-8FFB-1EFA63961B6E}" dt="2018-05-31T00:53:10.718" v="331" actId="2696"/>
        <pc:sldMkLst>
          <pc:docMk/>
          <pc:sldMk cId="561414293" sldId="370"/>
        </pc:sldMkLst>
        <pc:spChg chg="add del mod">
          <ac:chgData name="Verity Frizzell" userId="8bf8fe8501cde16a" providerId="LiveId" clId="{E206CA17-B349-43CD-8FFB-1EFA63961B6E}" dt="2018-05-31T00:46:15.544" v="149" actId="478"/>
          <ac:spMkLst>
            <pc:docMk/>
            <pc:sldMk cId="561414293" sldId="370"/>
            <ac:spMk id="2" creationId="{B4F20E4F-5F38-4177-880D-F31F0A32B185}"/>
          </ac:spMkLst>
        </pc:spChg>
        <pc:spChg chg="add mod">
          <ac:chgData name="Verity Frizzell" userId="8bf8fe8501cde16a" providerId="LiveId" clId="{E206CA17-B349-43CD-8FFB-1EFA63961B6E}" dt="2018-05-31T00:48:38.171" v="313" actId="1076"/>
          <ac:spMkLst>
            <pc:docMk/>
            <pc:sldMk cId="561414293" sldId="370"/>
            <ac:spMk id="7" creationId="{8DCFEEF8-6AE2-412B-AF86-E13BE02C8922}"/>
          </ac:spMkLst>
        </pc:spChg>
        <pc:spChg chg="mod">
          <ac:chgData name="Verity Frizzell" userId="8bf8fe8501cde16a" providerId="LiveId" clId="{E206CA17-B349-43CD-8FFB-1EFA63961B6E}" dt="2018-05-31T00:42:20.963" v="95" actId="20577"/>
          <ac:spMkLst>
            <pc:docMk/>
            <pc:sldMk cId="561414293" sldId="370"/>
            <ac:spMk id="18438" creationId="{12168732-3DF0-4CEE-9D80-B7599FA918D1}"/>
          </ac:spMkLst>
        </pc:spChg>
        <pc:picChg chg="del">
          <ac:chgData name="Verity Frizzell" userId="8bf8fe8501cde16a" providerId="LiveId" clId="{E206CA17-B349-43CD-8FFB-1EFA63961B6E}" dt="2018-05-31T00:42:24.079" v="96" actId="478"/>
          <ac:picMkLst>
            <pc:docMk/>
            <pc:sldMk cId="561414293" sldId="370"/>
            <ac:picMk id="9223" creationId="{B4AB9D04-51FA-4465-9991-465768A2DFA4}"/>
          </ac:picMkLst>
        </pc:picChg>
      </pc:sldChg>
      <pc:sldChg chg="modSp modNotesTx">
        <pc:chgData name="Verity Frizzell" userId="8bf8fe8501cde16a" providerId="LiveId" clId="{E206CA17-B349-43CD-8FFB-1EFA63961B6E}" dt="2018-05-31T15:20:12.021" v="1363" actId="255"/>
        <pc:sldMkLst>
          <pc:docMk/>
          <pc:sldMk cId="3852759585" sldId="370"/>
        </pc:sldMkLst>
        <pc:spChg chg="mod">
          <ac:chgData name="Verity Frizzell" userId="8bf8fe8501cde16a" providerId="LiveId" clId="{E206CA17-B349-43CD-8FFB-1EFA63961B6E}" dt="2018-05-31T15:20:12.021" v="1363" actId="255"/>
          <ac:spMkLst>
            <pc:docMk/>
            <pc:sldMk cId="3852759585" sldId="370"/>
            <ac:spMk id="5122" creationId="{7CDDFF76-2BE0-43E9-92E6-A2597AC0BE31}"/>
          </ac:spMkLst>
        </pc:spChg>
        <pc:spChg chg="mod">
          <ac:chgData name="Verity Frizzell" userId="8bf8fe8501cde16a" providerId="LiveId" clId="{E206CA17-B349-43CD-8FFB-1EFA63961B6E}" dt="2018-05-31T15:20:02.735" v="1362" actId="27636"/>
          <ac:spMkLst>
            <pc:docMk/>
            <pc:sldMk cId="3852759585" sldId="370"/>
            <ac:spMk id="5123" creationId="{C4503A3C-8B4D-4D1B-BF67-B776C61D3F0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99BAF3C-75AB-490B-B8A4-E74F8D12E00E}"/>
              </a:ext>
            </a:extLst>
          </p:cNvPr>
          <p:cNvSpPr>
            <a:spLocks noGrp="1" noChangeArrowheads="1"/>
          </p:cNvSpPr>
          <p:nvPr>
            <p:ph type="hdr" sz="quarter"/>
          </p:nvPr>
        </p:nvSpPr>
        <p:spPr bwMode="auto">
          <a:xfrm>
            <a:off x="0" y="0"/>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lvl1pPr defTabSz="942662" eaLnBrk="1" fontAlgn="auto" hangingPunct="1">
              <a:spcBef>
                <a:spcPts val="0"/>
              </a:spcBef>
              <a:spcAft>
                <a:spcPts val="0"/>
              </a:spcAft>
              <a:defRPr sz="1200">
                <a:latin typeface="+mn-lt"/>
              </a:defRPr>
            </a:lvl1pPr>
          </a:lstStyle>
          <a:p>
            <a:pPr>
              <a:defRPr/>
            </a:pPr>
            <a:endParaRPr lang="en-US" altLang="en-US"/>
          </a:p>
        </p:txBody>
      </p:sp>
      <p:sp>
        <p:nvSpPr>
          <p:cNvPr id="66563" name="Rectangle 3">
            <a:extLst>
              <a:ext uri="{FF2B5EF4-FFF2-40B4-BE49-F238E27FC236}">
                <a16:creationId xmlns:a16="http://schemas.microsoft.com/office/drawing/2014/main" id="{A3A21665-1EF9-41EA-A72B-6CA36930CB51}"/>
              </a:ext>
            </a:extLst>
          </p:cNvPr>
          <p:cNvSpPr>
            <a:spLocks noGrp="1" noChangeArrowheads="1"/>
          </p:cNvSpPr>
          <p:nvPr>
            <p:ph type="dt" sz="quarter" idx="1"/>
          </p:nvPr>
        </p:nvSpPr>
        <p:spPr bwMode="auto">
          <a:xfrm>
            <a:off x="4022378" y="0"/>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lvl1pPr algn="r" defTabSz="942662" eaLnBrk="1" fontAlgn="auto" hangingPunct="1">
              <a:spcBef>
                <a:spcPts val="0"/>
              </a:spcBef>
              <a:spcAft>
                <a:spcPts val="0"/>
              </a:spcAft>
              <a:defRPr sz="1200">
                <a:latin typeface="+mn-lt"/>
              </a:defRPr>
            </a:lvl1pPr>
          </a:lstStyle>
          <a:p>
            <a:pPr>
              <a:defRPr/>
            </a:pPr>
            <a:endParaRPr lang="en-US" altLang="en-US"/>
          </a:p>
        </p:txBody>
      </p:sp>
      <p:sp>
        <p:nvSpPr>
          <p:cNvPr id="66564" name="Rectangle 4">
            <a:extLst>
              <a:ext uri="{FF2B5EF4-FFF2-40B4-BE49-F238E27FC236}">
                <a16:creationId xmlns:a16="http://schemas.microsoft.com/office/drawing/2014/main" id="{F3F197B2-350B-49F0-ADAE-275F5E393F8C}"/>
              </a:ext>
            </a:extLst>
          </p:cNvPr>
          <p:cNvSpPr>
            <a:spLocks noGrp="1" noChangeArrowheads="1"/>
          </p:cNvSpPr>
          <p:nvPr>
            <p:ph type="ftr" sz="quarter" idx="2"/>
          </p:nvPr>
        </p:nvSpPr>
        <p:spPr bwMode="auto">
          <a:xfrm>
            <a:off x="0" y="8917575"/>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b" anchorCtr="0" compatLnSpc="1">
            <a:prstTxWarp prst="textNoShape">
              <a:avLst/>
            </a:prstTxWarp>
          </a:bodyPr>
          <a:lstStyle>
            <a:lvl1pPr defTabSz="942662" eaLnBrk="1" fontAlgn="auto" hangingPunct="1">
              <a:spcBef>
                <a:spcPts val="0"/>
              </a:spcBef>
              <a:spcAft>
                <a:spcPts val="0"/>
              </a:spcAft>
              <a:defRPr sz="1200">
                <a:latin typeface="+mn-lt"/>
              </a:defRPr>
            </a:lvl1pPr>
          </a:lstStyle>
          <a:p>
            <a:pPr>
              <a:defRPr/>
            </a:pPr>
            <a:endParaRPr lang="en-US" altLang="en-US"/>
          </a:p>
        </p:txBody>
      </p:sp>
      <p:sp>
        <p:nvSpPr>
          <p:cNvPr id="66565" name="Rectangle 5">
            <a:extLst>
              <a:ext uri="{FF2B5EF4-FFF2-40B4-BE49-F238E27FC236}">
                <a16:creationId xmlns:a16="http://schemas.microsoft.com/office/drawing/2014/main" id="{C2D585BE-AD99-48AB-AD88-9307A610A66A}"/>
              </a:ext>
            </a:extLst>
          </p:cNvPr>
          <p:cNvSpPr>
            <a:spLocks noGrp="1" noChangeArrowheads="1"/>
          </p:cNvSpPr>
          <p:nvPr>
            <p:ph type="sldNum" sz="quarter" idx="3"/>
          </p:nvPr>
        </p:nvSpPr>
        <p:spPr bwMode="auto">
          <a:xfrm>
            <a:off x="4022378" y="8917575"/>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b" anchorCtr="0" compatLnSpc="1">
            <a:prstTxWarp prst="textNoShape">
              <a:avLst/>
            </a:prstTxWarp>
          </a:bodyPr>
          <a:lstStyle>
            <a:lvl1pPr algn="r" defTabSz="942662" eaLnBrk="1" fontAlgn="auto" hangingPunct="1">
              <a:spcBef>
                <a:spcPts val="0"/>
              </a:spcBef>
              <a:spcAft>
                <a:spcPts val="0"/>
              </a:spcAft>
              <a:defRPr sz="1200">
                <a:latin typeface="+mn-lt"/>
              </a:defRPr>
            </a:lvl1pPr>
          </a:lstStyle>
          <a:p>
            <a:pPr>
              <a:defRPr/>
            </a:pPr>
            <a:fld id="{F7CA7643-3709-4AAA-8194-694540C3CE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8B71043-333B-4194-966D-19A331D8F18D}"/>
              </a:ext>
            </a:extLst>
          </p:cNvPr>
          <p:cNvSpPr>
            <a:spLocks noGrp="1" noChangeArrowheads="1"/>
          </p:cNvSpPr>
          <p:nvPr>
            <p:ph type="hdr" sz="quarter"/>
          </p:nvPr>
        </p:nvSpPr>
        <p:spPr bwMode="auto">
          <a:xfrm>
            <a:off x="0" y="0"/>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lvl1pPr defTabSz="942662" eaLnBrk="1" fontAlgn="auto" hangingPunct="1">
              <a:spcBef>
                <a:spcPts val="0"/>
              </a:spcBef>
              <a:spcAft>
                <a:spcPts val="0"/>
              </a:spcAft>
              <a:defRPr sz="1200">
                <a:latin typeface="+mn-lt"/>
              </a:defRPr>
            </a:lvl1pPr>
          </a:lstStyle>
          <a:p>
            <a:pPr>
              <a:defRPr/>
            </a:pPr>
            <a:endParaRPr lang="en-US" altLang="en-US"/>
          </a:p>
        </p:txBody>
      </p:sp>
      <p:sp>
        <p:nvSpPr>
          <p:cNvPr id="9219" name="Rectangle 3">
            <a:extLst>
              <a:ext uri="{FF2B5EF4-FFF2-40B4-BE49-F238E27FC236}">
                <a16:creationId xmlns:a16="http://schemas.microsoft.com/office/drawing/2014/main" id="{F7088BF2-49F2-4C0B-8124-4E3FF20A97B3}"/>
              </a:ext>
            </a:extLst>
          </p:cNvPr>
          <p:cNvSpPr>
            <a:spLocks noGrp="1" noChangeArrowheads="1"/>
          </p:cNvSpPr>
          <p:nvPr>
            <p:ph type="dt" idx="1"/>
          </p:nvPr>
        </p:nvSpPr>
        <p:spPr bwMode="auto">
          <a:xfrm>
            <a:off x="4022378" y="0"/>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lvl1pPr algn="r" defTabSz="942662" eaLnBrk="1" fontAlgn="auto" hangingPunct="1">
              <a:spcBef>
                <a:spcPts val="0"/>
              </a:spcBef>
              <a:spcAft>
                <a:spcPts val="0"/>
              </a:spcAft>
              <a:defRPr sz="1200">
                <a:latin typeface="+mn-lt"/>
              </a:defRPr>
            </a:lvl1pPr>
          </a:lstStyle>
          <a:p>
            <a:pPr>
              <a:defRPr/>
            </a:pPr>
            <a:endParaRPr lang="en-US" altLang="en-US"/>
          </a:p>
        </p:txBody>
      </p:sp>
      <p:sp>
        <p:nvSpPr>
          <p:cNvPr id="12292" name="Rectangle 4">
            <a:extLst>
              <a:ext uri="{FF2B5EF4-FFF2-40B4-BE49-F238E27FC236}">
                <a16:creationId xmlns:a16="http://schemas.microsoft.com/office/drawing/2014/main" id="{998F3AFB-798B-409E-92EB-98C780422E81}"/>
              </a:ext>
            </a:extLst>
          </p:cNvPr>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C4304750-01FF-422A-9FF3-AA560BB76A93}"/>
              </a:ext>
            </a:extLst>
          </p:cNvPr>
          <p:cNvSpPr>
            <a:spLocks noGrp="1" noChangeArrowheads="1"/>
          </p:cNvSpPr>
          <p:nvPr>
            <p:ph type="body" sz="quarter" idx="3"/>
          </p:nvPr>
        </p:nvSpPr>
        <p:spPr bwMode="auto">
          <a:xfrm>
            <a:off x="710413" y="4459608"/>
            <a:ext cx="5681651" cy="422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6">
            <a:extLst>
              <a:ext uri="{FF2B5EF4-FFF2-40B4-BE49-F238E27FC236}">
                <a16:creationId xmlns:a16="http://schemas.microsoft.com/office/drawing/2014/main" id="{30B44071-2854-4850-A9C6-2F63006172FF}"/>
              </a:ext>
            </a:extLst>
          </p:cNvPr>
          <p:cNvSpPr>
            <a:spLocks noGrp="1" noChangeArrowheads="1"/>
          </p:cNvSpPr>
          <p:nvPr>
            <p:ph type="ftr" sz="quarter" idx="4"/>
          </p:nvPr>
        </p:nvSpPr>
        <p:spPr bwMode="auto">
          <a:xfrm>
            <a:off x="0" y="8917575"/>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b" anchorCtr="0" compatLnSpc="1">
            <a:prstTxWarp prst="textNoShape">
              <a:avLst/>
            </a:prstTxWarp>
          </a:bodyPr>
          <a:lstStyle>
            <a:lvl1pPr defTabSz="942662" eaLnBrk="1" fontAlgn="auto" hangingPunct="1">
              <a:spcBef>
                <a:spcPts val="0"/>
              </a:spcBef>
              <a:spcAft>
                <a:spcPts val="0"/>
              </a:spcAft>
              <a:defRPr sz="1200">
                <a:latin typeface="+mn-lt"/>
              </a:defRPr>
            </a:lvl1pPr>
          </a:lstStyle>
          <a:p>
            <a:pPr>
              <a:defRPr/>
            </a:pPr>
            <a:endParaRPr lang="en-US" altLang="en-US"/>
          </a:p>
        </p:txBody>
      </p:sp>
      <p:sp>
        <p:nvSpPr>
          <p:cNvPr id="9223" name="Rectangle 7">
            <a:extLst>
              <a:ext uri="{FF2B5EF4-FFF2-40B4-BE49-F238E27FC236}">
                <a16:creationId xmlns:a16="http://schemas.microsoft.com/office/drawing/2014/main" id="{70C29D27-AAF2-4AB4-B736-A174FDEE983A}"/>
              </a:ext>
            </a:extLst>
          </p:cNvPr>
          <p:cNvSpPr>
            <a:spLocks noGrp="1" noChangeArrowheads="1"/>
          </p:cNvSpPr>
          <p:nvPr>
            <p:ph type="sldNum" sz="quarter" idx="5"/>
          </p:nvPr>
        </p:nvSpPr>
        <p:spPr bwMode="auto">
          <a:xfrm>
            <a:off x="4022378" y="8917575"/>
            <a:ext cx="3078452" cy="469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5" tIns="47113" rIns="94225" bIns="47113" numCol="1" anchor="b" anchorCtr="0" compatLnSpc="1">
            <a:prstTxWarp prst="textNoShape">
              <a:avLst/>
            </a:prstTxWarp>
          </a:bodyPr>
          <a:lstStyle>
            <a:lvl1pPr algn="r" defTabSz="942662" eaLnBrk="1" fontAlgn="auto" hangingPunct="1">
              <a:spcBef>
                <a:spcPts val="0"/>
              </a:spcBef>
              <a:spcAft>
                <a:spcPts val="0"/>
              </a:spcAft>
              <a:defRPr sz="1200">
                <a:latin typeface="+mn-lt"/>
              </a:defRPr>
            </a:lvl1pPr>
          </a:lstStyle>
          <a:p>
            <a:pPr>
              <a:defRPr/>
            </a:pPr>
            <a:fld id="{2F3222F0-C842-42A4-B2C3-7F887CF7EFD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19635CE-D151-42F6-BDC3-9689B54D7143}"/>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E04D41B-1E84-4377-8084-60E76BE86DA9}" type="slidenum">
              <a:rPr lang="en-US" altLang="en-US" smtClean="0">
                <a:latin typeface="Times New Roman" panose="02020603050405020304" pitchFamily="18" charset="0"/>
              </a:rPr>
              <a:pPr fontAlgn="base">
                <a:spcBef>
                  <a:spcPct val="0"/>
                </a:spcBef>
                <a:spcAft>
                  <a:spcPct val="0"/>
                </a:spcAft>
              </a:pPr>
              <a:t>1</a:t>
            </a:fld>
            <a:endParaRPr lang="en-US" altLang="en-US">
              <a:latin typeface="Times New Roman" panose="02020603050405020304" pitchFamily="18" charset="0"/>
            </a:endParaRPr>
          </a:p>
        </p:txBody>
      </p:sp>
      <p:sp>
        <p:nvSpPr>
          <p:cNvPr id="15363" name="Rectangle 2">
            <a:extLst>
              <a:ext uri="{FF2B5EF4-FFF2-40B4-BE49-F238E27FC236}">
                <a16:creationId xmlns:a16="http://schemas.microsoft.com/office/drawing/2014/main" id="{DDB6DC95-1090-4DFA-8395-BB4D935A5806}"/>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0133916B-2B51-4029-A94A-2AD384FA79EF}"/>
              </a:ext>
            </a:extLst>
          </p:cNvPr>
          <p:cNvSpPr>
            <a:spLocks noGrp="1" noChangeArrowheads="1"/>
          </p:cNvSpPr>
          <p:nvPr>
            <p:ph type="body" idx="1"/>
          </p:nvPr>
        </p:nvSpPr>
        <p:spPr>
          <a:noFill/>
        </p:spPr>
        <p:txBody>
          <a:bodyPr/>
          <a:lstStyle/>
          <a:p>
            <a:pPr defTabSz="945947">
              <a:defRPr/>
            </a:pPr>
            <a:r>
              <a:rPr lang="en-US" dirty="0"/>
              <a:t>Hi and thanks for allowing me to join you in class today. My name is Mrs. Frizzell and I am an architect here in Point Pleasant and President of the NJ Chapter of the American Institute of Architects. The American Institute of Architects is the professional organization that helps architects serve the public’s needs and builds awareness of the role of architects and architecture in society. </a:t>
            </a: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FD99D73-14AD-4918-B218-3975B57A9A6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8B15C8C-0F33-4221-B7A5-3D5D681CA7A3}" type="slidenum">
              <a:rPr lang="en-US" altLang="en-US" smtClean="0">
                <a:latin typeface="Times New Roman" panose="02020603050405020304" pitchFamily="18" charset="0"/>
              </a:rPr>
              <a:pPr fontAlgn="base">
                <a:spcBef>
                  <a:spcPct val="0"/>
                </a:spcBef>
                <a:spcAft>
                  <a:spcPct val="0"/>
                </a:spcAft>
              </a:pPr>
              <a:t>10</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72A66542-AD48-4EA1-929B-8B5BAEE59F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65C05A2-62AA-404C-AD08-3FED547595D6}"/>
              </a:ext>
            </a:extLst>
          </p:cNvPr>
          <p:cNvSpPr>
            <a:spLocks noGrp="1" noChangeArrowheads="1"/>
          </p:cNvSpPr>
          <p:nvPr>
            <p:ph type="body" idx="1"/>
          </p:nvPr>
        </p:nvSpPr>
        <p:spPr>
          <a:xfrm>
            <a:off x="710413" y="4459608"/>
            <a:ext cx="5681651" cy="4180354"/>
          </a:xfrm>
          <a:noFill/>
        </p:spPr>
        <p:txBody>
          <a:bodyPr/>
          <a:lstStyle/>
          <a:p>
            <a:pPr lvl="0"/>
            <a:r>
              <a:rPr lang="en-US" dirty="0"/>
              <a:t>Once you do all that, you get your license.  Each state has a State Board of Architects which issues the licenses.  New Jersey currently requires a raised seal for drawings being submitted for a building permit.  When you affix your seal to the drawings, you are taking responsibility for them and certifying that they meet the current building codes and local zoning ordinances.</a:t>
            </a:r>
          </a:p>
        </p:txBody>
      </p:sp>
    </p:spTree>
    <p:extLst>
      <p:ext uri="{BB962C8B-B14F-4D97-AF65-F5344CB8AC3E}">
        <p14:creationId xmlns:p14="http://schemas.microsoft.com/office/powerpoint/2010/main" val="256734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11</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Similar to the exam, an architectural project has 6 phases:</a:t>
            </a:r>
          </a:p>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12</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 Programming - where you sit down with the client to go over what they want from the project</a:t>
            </a:r>
          </a:p>
          <a:p>
            <a:endParaRPr lang="en-US" altLang="en-US" dirty="0"/>
          </a:p>
        </p:txBody>
      </p:sp>
    </p:spTree>
    <p:extLst>
      <p:ext uri="{BB962C8B-B14F-4D97-AF65-F5344CB8AC3E}">
        <p14:creationId xmlns:p14="http://schemas.microsoft.com/office/powerpoint/2010/main" val="848976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13</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Schematic Design – where you evaluate the site and begin conceptual designs.  This phase can go through many iterations before the client is happy with the design</a:t>
            </a:r>
          </a:p>
          <a:p>
            <a:pPr lvl="1" eaLnBrk="1" hangingPunct="1">
              <a:lnSpc>
                <a:spcPct val="100000"/>
              </a:lnSpc>
              <a:spcBef>
                <a:spcPct val="20000"/>
              </a:spcBef>
              <a:buClrTx/>
              <a:buSzTx/>
              <a:buFontTx/>
              <a:buNone/>
            </a:pPr>
            <a:endParaRPr lang="en-US" altLang="en-US" dirty="0"/>
          </a:p>
          <a:p>
            <a:endParaRPr lang="en-US" altLang="en-US" dirty="0"/>
          </a:p>
        </p:txBody>
      </p:sp>
    </p:spTree>
    <p:extLst>
      <p:ext uri="{BB962C8B-B14F-4D97-AF65-F5344CB8AC3E}">
        <p14:creationId xmlns:p14="http://schemas.microsoft.com/office/powerpoint/2010/main" val="426781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14</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Design Development – in this phase, you fine tune the project, adding structure, dimensions, electrical, mechanical, finalize finish selections, etc.</a:t>
            </a:r>
          </a:p>
          <a:p>
            <a:endParaRPr lang="en-US" altLang="en-US" dirty="0"/>
          </a:p>
        </p:txBody>
      </p:sp>
    </p:spTree>
    <p:extLst>
      <p:ext uri="{BB962C8B-B14F-4D97-AF65-F5344CB8AC3E}">
        <p14:creationId xmlns:p14="http://schemas.microsoft.com/office/powerpoint/2010/main" val="102241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15</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Construction Documents – these are the plans the contractor will use to build the project, and which will be used to get a building permit.</a:t>
            </a:r>
          </a:p>
          <a:p>
            <a:endParaRPr lang="en-US" altLang="en-US" dirty="0"/>
          </a:p>
        </p:txBody>
      </p:sp>
    </p:spTree>
    <p:extLst>
      <p:ext uri="{BB962C8B-B14F-4D97-AF65-F5344CB8AC3E}">
        <p14:creationId xmlns:p14="http://schemas.microsoft.com/office/powerpoint/2010/main" val="2761441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16</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Bidding – Several contractors will look at the plans and do cost estimating.  They may have questions, which will be addressed by the architect.</a:t>
            </a:r>
          </a:p>
          <a:p>
            <a:endParaRPr lang="en-US" altLang="en-US" dirty="0"/>
          </a:p>
        </p:txBody>
      </p:sp>
    </p:spTree>
    <p:extLst>
      <p:ext uri="{BB962C8B-B14F-4D97-AF65-F5344CB8AC3E}">
        <p14:creationId xmlns:p14="http://schemas.microsoft.com/office/powerpoint/2010/main" val="61752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8BE83A9-2FA0-4577-90CD-83A9B761E682}"/>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AD7A766D-CB39-4170-81B3-A7C3E7B4A499}" type="slidenum">
              <a:rPr lang="en-US" altLang="en-US" smtClean="0">
                <a:latin typeface="Times New Roman" panose="02020603050405020304" pitchFamily="18" charset="0"/>
              </a:rPr>
              <a:pPr fontAlgn="base">
                <a:spcBef>
                  <a:spcPct val="0"/>
                </a:spcBef>
                <a:spcAft>
                  <a:spcPct val="0"/>
                </a:spcAft>
              </a:pPr>
              <a:t>17</a:t>
            </a:fld>
            <a:endParaRPr lang="en-US" altLang="en-US">
              <a:latin typeface="Times New Roman" panose="02020603050405020304" pitchFamily="18" charset="0"/>
            </a:endParaRPr>
          </a:p>
        </p:txBody>
      </p:sp>
      <p:sp>
        <p:nvSpPr>
          <p:cNvPr id="25603" name="Rectangle 2">
            <a:extLst>
              <a:ext uri="{FF2B5EF4-FFF2-40B4-BE49-F238E27FC236}">
                <a16:creationId xmlns:a16="http://schemas.microsoft.com/office/drawing/2014/main" id="{320D6E3B-4BC7-4FC5-93E0-DC8B72665B7D}"/>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3225124-4E36-4468-A43E-72798F30FD6A}"/>
              </a:ext>
            </a:extLst>
          </p:cNvPr>
          <p:cNvSpPr>
            <a:spLocks noGrp="1" noChangeArrowheads="1"/>
          </p:cNvSpPr>
          <p:nvPr>
            <p:ph type="body" idx="1"/>
          </p:nvPr>
        </p:nvSpPr>
        <p:spPr>
          <a:noFill/>
        </p:spPr>
        <p:txBody>
          <a:bodyPr/>
          <a:lstStyle/>
          <a:p>
            <a:pPr lvl="1" eaLnBrk="1" hangingPunct="1">
              <a:lnSpc>
                <a:spcPct val="100000"/>
              </a:lnSpc>
              <a:spcBef>
                <a:spcPct val="20000"/>
              </a:spcBef>
              <a:buClrTx/>
              <a:buSzTx/>
              <a:buFontTx/>
              <a:buNone/>
            </a:pPr>
            <a:r>
              <a:rPr lang="en-US" altLang="en-US" dirty="0"/>
              <a:t>Construction Administration – once the contract is awarded, and the project begins, the architect will be on hand to make sure the plans are being followed and to answer any questions the contractor may have.</a:t>
            </a:r>
          </a:p>
          <a:p>
            <a:endParaRPr lang="en-US" altLang="en-US" dirty="0"/>
          </a:p>
        </p:txBody>
      </p:sp>
    </p:spTree>
    <p:extLst>
      <p:ext uri="{BB962C8B-B14F-4D97-AF65-F5344CB8AC3E}">
        <p14:creationId xmlns:p14="http://schemas.microsoft.com/office/powerpoint/2010/main" val="3632041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18</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pPr defTabSz="945947">
              <a:defRPr/>
            </a:pPr>
            <a:r>
              <a:rPr lang="en-US" dirty="0"/>
              <a:t>What kinds of structures does an Architect Design? </a:t>
            </a:r>
          </a:p>
          <a:p>
            <a:pPr defTabSz="945947">
              <a:defRPr/>
            </a:pPr>
            <a:r>
              <a:rPr lang="en-US" dirty="0"/>
              <a:t>Virtually every building type in every community is designed by an architect.  </a:t>
            </a:r>
          </a:p>
          <a:p>
            <a:pPr defTabSz="945947">
              <a:defRPr/>
            </a:pPr>
            <a:r>
              <a:rPr lang="en-US" dirty="0"/>
              <a:t>Be it a house, school, or office, wherever you live, work or play, every building has an architect.</a:t>
            </a:r>
          </a:p>
          <a:p>
            <a:pPr defTabSz="945947">
              <a:defRPr/>
            </a:pPr>
            <a:endParaRPr lang="en-US" dirty="0"/>
          </a:p>
          <a:p>
            <a:endParaRPr lang="en-US" altLang="en-US" dirty="0"/>
          </a:p>
        </p:txBody>
      </p:sp>
    </p:spTree>
    <p:extLst>
      <p:ext uri="{BB962C8B-B14F-4D97-AF65-F5344CB8AC3E}">
        <p14:creationId xmlns:p14="http://schemas.microsoft.com/office/powerpoint/2010/main" val="261953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19</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pPr defTabSz="945947">
              <a:defRPr/>
            </a:pPr>
            <a:r>
              <a:rPr lang="en-US" dirty="0"/>
              <a:t>Commercial – Places to work and spend money like offices, stores, banks, barbershops and restaurants.</a:t>
            </a:r>
          </a:p>
          <a:p>
            <a:pPr defTabSz="945947">
              <a:defRPr/>
            </a:pPr>
            <a:endParaRPr lang="en-US" dirty="0"/>
          </a:p>
          <a:p>
            <a:pPr defTabSz="945947">
              <a:defRPr/>
            </a:pPr>
            <a:r>
              <a:rPr lang="en-US" dirty="0"/>
              <a:t>This is the Toms River Branch of </a:t>
            </a:r>
            <a:r>
              <a:rPr lang="en-US" dirty="0" err="1"/>
              <a:t>OceanFirst</a:t>
            </a:r>
            <a:r>
              <a:rPr lang="en-US" dirty="0"/>
              <a:t> Bank, which I designed.</a:t>
            </a:r>
          </a:p>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2BBA1E2-FD38-4370-96D2-7A939BC2699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8346BD6-7802-4EE1-9AA5-0921937E449B}" type="slidenum">
              <a:rPr lang="en-US" altLang="en-US" smtClean="0">
                <a:latin typeface="Times New Roman" panose="02020603050405020304" pitchFamily="18" charset="0"/>
              </a:rPr>
              <a:pPr fontAlgn="base">
                <a:spcBef>
                  <a:spcPct val="0"/>
                </a:spcBef>
                <a:spcAft>
                  <a:spcPct val="0"/>
                </a:spcAft>
              </a:pPr>
              <a:t>2</a:t>
            </a:fld>
            <a:endParaRPr lang="en-US" altLang="en-US">
              <a:latin typeface="Times New Roman" panose="02020603050405020304" pitchFamily="18" charset="0"/>
            </a:endParaRPr>
          </a:p>
        </p:txBody>
      </p:sp>
      <p:sp>
        <p:nvSpPr>
          <p:cNvPr id="17411" name="Rectangle 2">
            <a:extLst>
              <a:ext uri="{FF2B5EF4-FFF2-40B4-BE49-F238E27FC236}">
                <a16:creationId xmlns:a16="http://schemas.microsoft.com/office/drawing/2014/main" id="{76FA2986-E146-4DE3-B845-4EF614461C43}"/>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E49D7DE9-EE62-4400-ABD6-C9A86219A650}"/>
              </a:ext>
            </a:extLst>
          </p:cNvPr>
          <p:cNvSpPr>
            <a:spLocks noGrp="1" noChangeArrowheads="1"/>
          </p:cNvSpPr>
          <p:nvPr>
            <p:ph type="body" idx="1"/>
          </p:nvPr>
        </p:nvSpPr>
        <p:spPr>
          <a:noFill/>
        </p:spPr>
        <p:txBody>
          <a:bodyPr/>
          <a:lstStyle/>
          <a:p>
            <a:r>
              <a:rPr lang="en-US" dirty="0"/>
              <a:t>Can anyone tell me what an architect does?</a:t>
            </a:r>
          </a:p>
          <a:p>
            <a:r>
              <a:rPr lang="en-US" dirty="0"/>
              <a:t> </a:t>
            </a:r>
          </a:p>
          <a:p>
            <a:pPr fontAlgn="base"/>
            <a:r>
              <a:rPr lang="en-US" dirty="0"/>
              <a:t>An architect is a qualified professional who designs and supervises the construction of buildings or other structures. </a:t>
            </a:r>
          </a:p>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20</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pPr defTabSz="945947">
              <a:defRPr/>
            </a:pPr>
            <a:r>
              <a:rPr lang="en-US" dirty="0"/>
              <a:t>Banquet halls like Clark’s Landing, which our firm designed.</a:t>
            </a:r>
          </a:p>
          <a:p>
            <a:pPr defTabSz="945947">
              <a:defRPr/>
            </a:pPr>
            <a:endParaRPr lang="en-US" dirty="0"/>
          </a:p>
          <a:p>
            <a:endParaRPr lang="en-US" altLang="en-US" dirty="0"/>
          </a:p>
        </p:txBody>
      </p:sp>
    </p:spTree>
    <p:extLst>
      <p:ext uri="{BB962C8B-B14F-4D97-AF65-F5344CB8AC3E}">
        <p14:creationId xmlns:p14="http://schemas.microsoft.com/office/powerpoint/2010/main" val="216735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21</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pPr defTabSz="945947">
              <a:defRPr/>
            </a:pPr>
            <a:r>
              <a:rPr lang="en-US" dirty="0"/>
              <a:t>Restaurants like 709, which is now B2 Bistro.  I designed the original building and worked with an interior designer for the renovation.</a:t>
            </a:r>
          </a:p>
          <a:p>
            <a:endParaRPr lang="en-US" altLang="en-US" dirty="0"/>
          </a:p>
        </p:txBody>
      </p:sp>
    </p:spTree>
    <p:extLst>
      <p:ext uri="{BB962C8B-B14F-4D97-AF65-F5344CB8AC3E}">
        <p14:creationId xmlns:p14="http://schemas.microsoft.com/office/powerpoint/2010/main" val="847278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22</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r>
              <a:rPr lang="en-US" dirty="0"/>
              <a:t>Residential – Places to live like houses and apartment buildings.  This is a house I designed in Sea Girt.</a:t>
            </a:r>
          </a:p>
          <a:p>
            <a:endParaRPr lang="en-US" altLang="en-US" dirty="0"/>
          </a:p>
        </p:txBody>
      </p:sp>
    </p:spTree>
    <p:extLst>
      <p:ext uri="{BB962C8B-B14F-4D97-AF65-F5344CB8AC3E}">
        <p14:creationId xmlns:p14="http://schemas.microsoft.com/office/powerpoint/2010/main" val="196463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23</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r>
              <a:rPr lang="en-US" dirty="0"/>
              <a:t>Public Buildings – Places provided by the municipality like the town hall, post offices, library, recycling center, schools, community center, and</a:t>
            </a:r>
          </a:p>
          <a:p>
            <a:r>
              <a:rPr lang="en-US" dirty="0"/>
              <a:t>town pool.</a:t>
            </a:r>
          </a:p>
          <a:p>
            <a:endParaRPr lang="en-US" dirty="0"/>
          </a:p>
          <a:p>
            <a:r>
              <a:rPr lang="en-US" dirty="0"/>
              <a:t>This is the Point Pleasant Beach Borough Hall.  My firm designed an addition to it in the late 90’s.</a:t>
            </a:r>
          </a:p>
          <a:p>
            <a:endParaRPr lang="en-US" dirty="0"/>
          </a:p>
          <a:p>
            <a:endParaRPr lang="en-US" altLang="en-US" dirty="0"/>
          </a:p>
        </p:txBody>
      </p:sp>
    </p:spTree>
    <p:extLst>
      <p:ext uri="{BB962C8B-B14F-4D97-AF65-F5344CB8AC3E}">
        <p14:creationId xmlns:p14="http://schemas.microsoft.com/office/powerpoint/2010/main" val="1409628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24</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r>
              <a:rPr lang="en-US" dirty="0"/>
              <a:t>Institutional Buildings – like hospitals and universities</a:t>
            </a:r>
          </a:p>
          <a:p>
            <a:endParaRPr lang="en-US" altLang="en-US" dirty="0"/>
          </a:p>
          <a:p>
            <a:r>
              <a:rPr lang="en-US" altLang="en-US" dirty="0"/>
              <a:t>I didn’t design this building, but I have worked on a few hospital spaces.</a:t>
            </a:r>
          </a:p>
        </p:txBody>
      </p:sp>
    </p:spTree>
    <p:extLst>
      <p:ext uri="{BB962C8B-B14F-4D97-AF65-F5344CB8AC3E}">
        <p14:creationId xmlns:p14="http://schemas.microsoft.com/office/powerpoint/2010/main" val="2155051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25</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r>
              <a:rPr lang="en-US" dirty="0"/>
              <a:t>Industrial – Places where things are manufactured like wood shops and factories.</a:t>
            </a:r>
          </a:p>
          <a:p>
            <a:endParaRPr lang="en-US" dirty="0"/>
          </a:p>
          <a:p>
            <a:r>
              <a:rPr lang="en-US" dirty="0"/>
              <a:t>This is an auto wrecker in northern NJ that disassembles cars and sells the parts that I designed.</a:t>
            </a:r>
          </a:p>
          <a:p>
            <a:endParaRPr lang="en-US" dirty="0"/>
          </a:p>
          <a:p>
            <a:pPr defTabSz="945947">
              <a:defRPr/>
            </a:pPr>
            <a:endParaRPr lang="en-US" dirty="0"/>
          </a:p>
          <a:p>
            <a:endParaRPr lang="en-US" altLang="en-US" dirty="0"/>
          </a:p>
        </p:txBody>
      </p:sp>
    </p:spTree>
    <p:extLst>
      <p:ext uri="{BB962C8B-B14F-4D97-AF65-F5344CB8AC3E}">
        <p14:creationId xmlns:p14="http://schemas.microsoft.com/office/powerpoint/2010/main" val="3575481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26</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r>
              <a:rPr lang="en-US" dirty="0"/>
              <a:t>Religious – churches, temples, synagogues.</a:t>
            </a:r>
          </a:p>
          <a:p>
            <a:pPr defTabSz="945947">
              <a:defRPr/>
            </a:pPr>
            <a:endParaRPr lang="en-US" dirty="0"/>
          </a:p>
          <a:p>
            <a:pPr defTabSz="945947">
              <a:defRPr/>
            </a:pPr>
            <a:r>
              <a:rPr lang="en-US" dirty="0"/>
              <a:t>You may recognize St. Peters in Point Beach, which I did not work on.</a:t>
            </a:r>
          </a:p>
          <a:p>
            <a:endParaRPr lang="en-US" altLang="en-US" dirty="0"/>
          </a:p>
        </p:txBody>
      </p:sp>
    </p:spTree>
    <p:extLst>
      <p:ext uri="{BB962C8B-B14F-4D97-AF65-F5344CB8AC3E}">
        <p14:creationId xmlns:p14="http://schemas.microsoft.com/office/powerpoint/2010/main" val="1012785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A524306-F376-414E-87E3-29B6A64FCCD8}"/>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38E94CC-1674-4792-8CE2-ACC9471979B4}" type="slidenum">
              <a:rPr lang="en-US" altLang="en-US" smtClean="0">
                <a:latin typeface="Times New Roman" panose="02020603050405020304" pitchFamily="18" charset="0"/>
              </a:rPr>
              <a:pPr fontAlgn="base">
                <a:spcBef>
                  <a:spcPct val="0"/>
                </a:spcBef>
                <a:spcAft>
                  <a:spcPct val="0"/>
                </a:spcAft>
              </a:pPr>
              <a:t>27</a:t>
            </a:fld>
            <a:endParaRPr lang="en-US" altLang="en-US">
              <a:latin typeface="Times New Roman" panose="02020603050405020304" pitchFamily="18" charset="0"/>
            </a:endParaRPr>
          </a:p>
        </p:txBody>
      </p:sp>
      <p:sp>
        <p:nvSpPr>
          <p:cNvPr id="27651" name="Rectangle 2">
            <a:extLst>
              <a:ext uri="{FF2B5EF4-FFF2-40B4-BE49-F238E27FC236}">
                <a16:creationId xmlns:a16="http://schemas.microsoft.com/office/drawing/2014/main" id="{2B3F5479-42C0-4A5C-AF1D-395CDEDBF5B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AC337450-4982-42DF-B565-91A3D56FF737}"/>
              </a:ext>
            </a:extLst>
          </p:cNvPr>
          <p:cNvSpPr>
            <a:spLocks noGrp="1" noChangeArrowheads="1"/>
          </p:cNvSpPr>
          <p:nvPr>
            <p:ph type="body" idx="1"/>
          </p:nvPr>
        </p:nvSpPr>
        <p:spPr>
          <a:noFill/>
        </p:spPr>
        <p:txBody>
          <a:bodyPr/>
          <a:lstStyle/>
          <a:p>
            <a:pPr defTabSz="945947">
              <a:defRPr/>
            </a:pPr>
            <a:r>
              <a:rPr lang="en-US" dirty="0"/>
              <a:t>Recreational – parks, lakes, ball fields, and playgrounds.  This is </a:t>
            </a:r>
            <a:r>
              <a:rPr lang="en-US" dirty="0" err="1"/>
              <a:t>Cattus</a:t>
            </a:r>
            <a:r>
              <a:rPr lang="en-US" dirty="0"/>
              <a:t> Island County park, recently reconstructed after Sandy by another </a:t>
            </a:r>
            <a:r>
              <a:rPr lang="en-US"/>
              <a:t>local architect.</a:t>
            </a:r>
          </a:p>
          <a:p>
            <a:pPr defTabSz="945947">
              <a:defRPr/>
            </a:pPr>
            <a:endParaRPr lang="en-US" dirty="0"/>
          </a:p>
          <a:p>
            <a:pPr defTabSz="945947">
              <a:defRPr/>
            </a:pPr>
            <a:r>
              <a:rPr lang="en-US" dirty="0"/>
              <a:t>Remember:  Be it a house, school, or office, wherever you live, work or play, every building has an architect.</a:t>
            </a:r>
          </a:p>
          <a:p>
            <a:pPr defTabSz="945947">
              <a:defRPr/>
            </a:pPr>
            <a:endParaRPr lang="en-US" dirty="0"/>
          </a:p>
          <a:p>
            <a:endParaRPr lang="en-US" altLang="en-US" dirty="0"/>
          </a:p>
        </p:txBody>
      </p:sp>
    </p:spTree>
    <p:extLst>
      <p:ext uri="{BB962C8B-B14F-4D97-AF65-F5344CB8AC3E}">
        <p14:creationId xmlns:p14="http://schemas.microsoft.com/office/powerpoint/2010/main" val="3781049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819635CE-D151-42F6-BDC3-9689B54D7143}"/>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E04D41B-1E84-4377-8084-60E76BE86DA9}" type="slidenum">
              <a:rPr lang="en-US" altLang="en-US" smtClean="0">
                <a:latin typeface="Times New Roman" panose="02020603050405020304" pitchFamily="18" charset="0"/>
              </a:rPr>
              <a:pPr fontAlgn="base">
                <a:spcBef>
                  <a:spcPct val="0"/>
                </a:spcBef>
                <a:spcAft>
                  <a:spcPct val="0"/>
                </a:spcAft>
              </a:pPr>
              <a:t>28</a:t>
            </a:fld>
            <a:endParaRPr lang="en-US" altLang="en-US">
              <a:latin typeface="Times New Roman" panose="02020603050405020304" pitchFamily="18" charset="0"/>
            </a:endParaRPr>
          </a:p>
        </p:txBody>
      </p:sp>
      <p:sp>
        <p:nvSpPr>
          <p:cNvPr id="15363" name="Rectangle 2">
            <a:extLst>
              <a:ext uri="{FF2B5EF4-FFF2-40B4-BE49-F238E27FC236}">
                <a16:creationId xmlns:a16="http://schemas.microsoft.com/office/drawing/2014/main" id="{DDB6DC95-1090-4DFA-8395-BB4D935A5806}"/>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0133916B-2B51-4029-A94A-2AD384FA79EF}"/>
              </a:ext>
            </a:extLst>
          </p:cNvPr>
          <p:cNvSpPr>
            <a:spLocks noGrp="1" noChangeArrowheads="1"/>
          </p:cNvSpPr>
          <p:nvPr>
            <p:ph type="body" idx="1"/>
          </p:nvPr>
        </p:nvSpPr>
        <p:spPr>
          <a:noFill/>
        </p:spPr>
        <p:txBody>
          <a:bodyPr/>
          <a:lstStyle/>
          <a:p>
            <a:pPr defTabSz="945947">
              <a:defRPr/>
            </a:pPr>
            <a:endParaRPr lang="en-US" altLang="en-US" dirty="0"/>
          </a:p>
        </p:txBody>
      </p:sp>
    </p:spTree>
    <p:extLst>
      <p:ext uri="{BB962C8B-B14F-4D97-AF65-F5344CB8AC3E}">
        <p14:creationId xmlns:p14="http://schemas.microsoft.com/office/powerpoint/2010/main" val="140470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E84BE049-27BD-44AA-BA56-B1702E5F6A5B}"/>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80F447E0-1A33-4E69-B967-72E6688ED955}" type="slidenum">
              <a:rPr lang="en-US" altLang="en-US" smtClean="0">
                <a:latin typeface="Times New Roman" panose="02020603050405020304" pitchFamily="18" charset="0"/>
              </a:rPr>
              <a:pPr fontAlgn="base">
                <a:spcBef>
                  <a:spcPct val="0"/>
                </a:spcBef>
                <a:spcAft>
                  <a:spcPct val="0"/>
                </a:spcAft>
              </a:pPr>
              <a:t>3</a:t>
            </a:fld>
            <a:endParaRPr lang="en-US" altLang="en-US">
              <a:latin typeface="Times New Roman" panose="02020603050405020304" pitchFamily="18" charset="0"/>
            </a:endParaRPr>
          </a:p>
        </p:txBody>
      </p:sp>
      <p:sp>
        <p:nvSpPr>
          <p:cNvPr id="19459" name="Rectangle 2">
            <a:extLst>
              <a:ext uri="{FF2B5EF4-FFF2-40B4-BE49-F238E27FC236}">
                <a16:creationId xmlns:a16="http://schemas.microsoft.com/office/drawing/2014/main" id="{0A7F6839-3FB3-4822-A779-4AF8C70B45B1}"/>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0D388FF6-FAE6-45EA-AB8A-79DE10548B70}"/>
              </a:ext>
            </a:extLst>
          </p:cNvPr>
          <p:cNvSpPr>
            <a:spLocks noGrp="1" noChangeArrowheads="1"/>
          </p:cNvSpPr>
          <p:nvPr>
            <p:ph type="body" idx="1"/>
          </p:nvPr>
        </p:nvSpPr>
        <p:spPr>
          <a:noFill/>
        </p:spPr>
        <p:txBody>
          <a:bodyPr/>
          <a:lstStyle/>
          <a:p>
            <a:pPr fontAlgn="base"/>
            <a:r>
              <a:rPr lang="en-US" dirty="0"/>
              <a:t> </a:t>
            </a:r>
          </a:p>
          <a:p>
            <a:pPr fontAlgn="base"/>
            <a:r>
              <a:rPr lang="en-US" dirty="0"/>
              <a:t>And who can be an architect?</a:t>
            </a:r>
          </a:p>
          <a:p>
            <a:pPr fontAlgn="base"/>
            <a:r>
              <a:rPr lang="en-US" dirty="0"/>
              <a:t> </a:t>
            </a:r>
          </a:p>
          <a:p>
            <a:pPr fontAlgn="base"/>
            <a:r>
              <a:rPr lang="en-US" dirty="0"/>
              <a:t> ANYONE and EVERYONE can be an Architect</a:t>
            </a:r>
          </a:p>
          <a:p>
            <a:pPr fontAlgn="base"/>
            <a:endParaRPr lang="en-US" dirty="0"/>
          </a:p>
          <a:p>
            <a:pPr fontAlgn="base"/>
            <a:r>
              <a:rPr lang="en-US" dirty="0"/>
              <a:t>Some of the skills that are important to have are spatial awareness and the ability to think in three dimensions.  You have to be able to see the building you are creating in your mind’s eye.  The tools you will use in your career are software programs that help you draw.  Some are better in two-dimensions and others draw models of your building.  I started out drawing with a pencil on paper, and transitioned to 2D computer drafting.  I am working on learning 3D software, but I’m not there yet.  You are likely to learn both in school.</a:t>
            </a:r>
          </a:p>
          <a:p>
            <a:pPr fontAlgn="base"/>
            <a:endParaRPr lang="en-US" dirty="0"/>
          </a:p>
          <a:p>
            <a:pPr fontAlgn="base"/>
            <a:r>
              <a:rPr lang="en-US" dirty="0"/>
              <a:t>You will need to know math and science to understand the structure and dynamics of the building.  </a:t>
            </a:r>
          </a:p>
          <a:p>
            <a:pPr fontAlgn="base"/>
            <a:endParaRPr lang="en-US" dirty="0"/>
          </a:p>
          <a:p>
            <a:pPr fontAlgn="base"/>
            <a:r>
              <a:rPr lang="en-US" dirty="0"/>
              <a:t>Material science and building performance are becoming increasingly important as we design buildings to be more energy and resource efficient.</a:t>
            </a:r>
          </a:p>
          <a:p>
            <a:r>
              <a:rPr lang="en-US" dirty="0"/>
              <a:t> </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C12BC8E4-A561-4879-8B2F-BA309A3F29E1}"/>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E9944D98-AE07-444F-B3C3-81F514F815B1}" type="slidenum">
              <a:rPr lang="en-US" altLang="en-US" smtClean="0">
                <a:latin typeface="Times New Roman" panose="02020603050405020304" pitchFamily="18" charset="0"/>
              </a:rPr>
              <a:pPr fontAlgn="base">
                <a:spcBef>
                  <a:spcPct val="0"/>
                </a:spcBef>
                <a:spcAft>
                  <a:spcPct val="0"/>
                </a:spcAft>
              </a:pPr>
              <a:t>4</a:t>
            </a:fld>
            <a:endParaRPr lang="en-US" altLang="en-US">
              <a:latin typeface="Times New Roman" panose="02020603050405020304" pitchFamily="18" charset="0"/>
            </a:endParaRPr>
          </a:p>
        </p:txBody>
      </p:sp>
      <p:sp>
        <p:nvSpPr>
          <p:cNvPr id="21507" name="Rectangle 2">
            <a:extLst>
              <a:ext uri="{FF2B5EF4-FFF2-40B4-BE49-F238E27FC236}">
                <a16:creationId xmlns:a16="http://schemas.microsoft.com/office/drawing/2014/main" id="{CA510E3C-4C5C-48E3-B1CB-4E2B63A3E54B}"/>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AE851AF3-776E-41B7-93CB-567160D9D661}"/>
              </a:ext>
            </a:extLst>
          </p:cNvPr>
          <p:cNvSpPr>
            <a:spLocks noGrp="1" noChangeArrowheads="1"/>
          </p:cNvSpPr>
          <p:nvPr>
            <p:ph type="body" idx="1"/>
          </p:nvPr>
        </p:nvSpPr>
        <p:spPr>
          <a:noFill/>
        </p:spPr>
        <p:txBody>
          <a:bodyPr/>
          <a:lstStyle/>
          <a:p>
            <a:r>
              <a:rPr lang="en-US" dirty="0"/>
              <a:t>You may have heard of an architect, but I wonder if you know all the things an architect does in a typical day…(click through each item one at a time)</a:t>
            </a:r>
          </a:p>
          <a:p>
            <a:r>
              <a:rPr lang="en-US" dirty="0"/>
              <a:t> </a:t>
            </a:r>
          </a:p>
          <a:p>
            <a:pPr lvl="0" fontAlgn="base"/>
            <a:r>
              <a:rPr lang="en-US" dirty="0"/>
              <a:t>Solves Problems</a:t>
            </a:r>
            <a:endParaRPr lang="en-US" dirty="0">
              <a:effectLst/>
            </a:endParaRPr>
          </a:p>
          <a:p>
            <a:pPr lvl="0" fontAlgn="base"/>
            <a:r>
              <a:rPr lang="en-US" dirty="0"/>
              <a:t>Draws Pictures</a:t>
            </a:r>
            <a:endParaRPr lang="en-US" dirty="0">
              <a:effectLst/>
            </a:endParaRPr>
          </a:p>
          <a:p>
            <a:pPr lvl="0" fontAlgn="base"/>
            <a:r>
              <a:rPr lang="en-US" dirty="0"/>
              <a:t>Uses a Computer</a:t>
            </a:r>
            <a:endParaRPr lang="en-US" dirty="0">
              <a:effectLst/>
            </a:endParaRPr>
          </a:p>
          <a:p>
            <a:pPr lvl="0" fontAlgn="base"/>
            <a:r>
              <a:rPr lang="en-US" dirty="0"/>
              <a:t>Goes to Meetings</a:t>
            </a:r>
            <a:endParaRPr lang="en-US" dirty="0">
              <a:effectLst/>
            </a:endParaRPr>
          </a:p>
          <a:p>
            <a:pPr lvl="0" fontAlgn="base"/>
            <a:r>
              <a:rPr lang="en-US" dirty="0"/>
              <a:t>Measures Buildings</a:t>
            </a:r>
            <a:endParaRPr lang="en-US" dirty="0">
              <a:effectLst/>
            </a:endParaRPr>
          </a:p>
          <a:p>
            <a:pPr lvl="0" fontAlgn="base"/>
            <a:r>
              <a:rPr lang="en-US" dirty="0"/>
              <a:t>Makes Presentations</a:t>
            </a:r>
            <a:endParaRPr lang="en-US" dirty="0">
              <a:effectLst/>
            </a:endParaRPr>
          </a:p>
          <a:p>
            <a:pPr lvl="0" fontAlgn="base"/>
            <a:r>
              <a:rPr lang="en-US" dirty="0"/>
              <a:t>Builds Models</a:t>
            </a:r>
            <a:endParaRPr lang="en-US" dirty="0">
              <a:effectLst/>
            </a:endParaRPr>
          </a:p>
          <a:p>
            <a:pPr lvl="0" fontAlgn="base"/>
            <a:r>
              <a:rPr lang="en-US" dirty="0"/>
              <a:t>Designs Buildings</a:t>
            </a:r>
            <a:endParaRPr lang="en-US" dirty="0">
              <a:effectLst/>
            </a:endParaRPr>
          </a:p>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FD99D73-14AD-4918-B218-3975B57A9A6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8B15C8C-0F33-4221-B7A5-3D5D681CA7A3}" type="slidenum">
              <a:rPr lang="en-US" altLang="en-US" smtClean="0">
                <a:latin typeface="Times New Roman" panose="02020603050405020304" pitchFamily="18" charset="0"/>
              </a:rPr>
              <a:pPr fontAlgn="base">
                <a:spcBef>
                  <a:spcPct val="0"/>
                </a:spcBef>
                <a:spcAft>
                  <a:spcPct val="0"/>
                </a:spcAft>
              </a:pPr>
              <a:t>5</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72A66542-AD48-4EA1-929B-8B5BAEE59F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65C05A2-62AA-404C-AD08-3FED547595D6}"/>
              </a:ext>
            </a:extLst>
          </p:cNvPr>
          <p:cNvSpPr>
            <a:spLocks noGrp="1" noChangeArrowheads="1"/>
          </p:cNvSpPr>
          <p:nvPr>
            <p:ph type="body" idx="1"/>
          </p:nvPr>
        </p:nvSpPr>
        <p:spPr>
          <a:xfrm>
            <a:off x="710413" y="4459608"/>
            <a:ext cx="5681651" cy="4180354"/>
          </a:xfrm>
          <a:noFill/>
        </p:spPr>
        <p:txBody>
          <a:bodyPr/>
          <a:lstStyle/>
          <a:p>
            <a:r>
              <a:rPr lang="en-US" dirty="0"/>
              <a:t>To practice as an architect, you must earn a license.  The path to licensure is ever changing, but the traditional way of becoming an architect in NJ is administered by the National Council of Architecture Registration Boards (NCARB), which sets the requirements for exam preparation.</a:t>
            </a:r>
          </a:p>
          <a:p>
            <a:r>
              <a:rPr lang="en-US" dirty="0"/>
              <a:t>You must finish high school, go to college, get work experience, and take a series of exams.</a:t>
            </a:r>
          </a:p>
          <a:p>
            <a:pPr lvl="0"/>
            <a:r>
              <a:rPr lang="en-US" dirty="0"/>
              <a:t>Once you complete all that, you can be registered with your state board of architects and begin practicing on your own.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FD99D73-14AD-4918-B218-3975B57A9A6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8B15C8C-0F33-4221-B7A5-3D5D681CA7A3}" type="slidenum">
              <a:rPr lang="en-US" altLang="en-US" smtClean="0">
                <a:latin typeface="Times New Roman" panose="02020603050405020304" pitchFamily="18" charset="0"/>
              </a:rPr>
              <a:pPr fontAlgn="base">
                <a:spcBef>
                  <a:spcPct val="0"/>
                </a:spcBef>
                <a:spcAft>
                  <a:spcPct val="0"/>
                </a:spcAft>
              </a:pPr>
              <a:t>6</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72A66542-AD48-4EA1-929B-8B5BAEE59F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65C05A2-62AA-404C-AD08-3FED547595D6}"/>
              </a:ext>
            </a:extLst>
          </p:cNvPr>
          <p:cNvSpPr>
            <a:spLocks noGrp="1" noChangeArrowheads="1"/>
          </p:cNvSpPr>
          <p:nvPr>
            <p:ph type="body" idx="1"/>
          </p:nvPr>
        </p:nvSpPr>
        <p:spPr>
          <a:xfrm>
            <a:off x="710413" y="4459608"/>
            <a:ext cx="5681651" cy="4180354"/>
          </a:xfrm>
          <a:noFill/>
        </p:spPr>
        <p:txBody>
          <a:bodyPr/>
          <a:lstStyle/>
          <a:p>
            <a:r>
              <a:rPr lang="en-US" dirty="0"/>
              <a:t>The first step is to finish High School.   Some of the classes which will serve you well in your career path are art, physics, and calculus.  If it is available, drafting or architecture classes.  Some schools have AutoCAD, which is one of the many Computer Aided Design programs that architects use. It’s also good to know how to write, so literature classes where you write papers are a good idea.</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middle school had mechanical drawing, and my high school offered architecture classes.  I also took AP Physics &amp; AP calculus, and English lit. </a:t>
            </a:r>
          </a:p>
        </p:txBody>
      </p:sp>
    </p:spTree>
    <p:extLst>
      <p:ext uri="{BB962C8B-B14F-4D97-AF65-F5344CB8AC3E}">
        <p14:creationId xmlns:p14="http://schemas.microsoft.com/office/powerpoint/2010/main" val="3443216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FD99D73-14AD-4918-B218-3975B57A9A6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8B15C8C-0F33-4221-B7A5-3D5D681CA7A3}" type="slidenum">
              <a:rPr lang="en-US" altLang="en-US" smtClean="0">
                <a:latin typeface="Times New Roman" panose="02020603050405020304" pitchFamily="18" charset="0"/>
              </a:rPr>
              <a:pPr fontAlgn="base">
                <a:spcBef>
                  <a:spcPct val="0"/>
                </a:spcBef>
                <a:spcAft>
                  <a:spcPct val="0"/>
                </a:spcAft>
              </a:pPr>
              <a:t>7</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72A66542-AD48-4EA1-929B-8B5BAEE59F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65C05A2-62AA-404C-AD08-3FED547595D6}"/>
              </a:ext>
            </a:extLst>
          </p:cNvPr>
          <p:cNvSpPr>
            <a:spLocks noGrp="1" noChangeArrowheads="1"/>
          </p:cNvSpPr>
          <p:nvPr>
            <p:ph type="body" idx="1"/>
          </p:nvPr>
        </p:nvSpPr>
        <p:spPr>
          <a:xfrm>
            <a:off x="710413" y="4459608"/>
            <a:ext cx="5681651" cy="4180354"/>
          </a:xfrm>
          <a:noFill/>
        </p:spPr>
        <p:txBody>
          <a:bodyPr/>
          <a:lstStyle/>
          <a:p>
            <a:pPr lvl="0"/>
            <a:r>
              <a:rPr lang="en-US" dirty="0"/>
              <a:t>Earn a Professional Degree from one of over 150 accredited programs at 120 institutions.  There is an organization called the National Architecture Accreditation Board (NAAB) which reviews programs at each university to make sure they meet certain standards.  If they do, they become “accredited” and the education you receive there can be used toward your license.</a:t>
            </a:r>
          </a:p>
          <a:p>
            <a:pPr lvl="0"/>
            <a:endParaRPr lang="en-US" dirty="0"/>
          </a:p>
          <a:p>
            <a:pPr lvl="0"/>
            <a:r>
              <a:rPr lang="en-US" dirty="0"/>
              <a:t>I chose the 4+2 path and earned a 4-year Bachelor of Science in Architecture degree from the University of Virginia, and a 2-year Master of Architecture degree from the University of Texas at Austin.  Princeton University has a 4+2 program as well.</a:t>
            </a:r>
          </a:p>
          <a:p>
            <a:pPr lvl="0"/>
            <a:endParaRPr lang="en-US" dirty="0"/>
          </a:p>
          <a:p>
            <a:pPr lvl="0"/>
            <a:r>
              <a:rPr lang="en-US" dirty="0"/>
              <a:t>Alternatively you can earn a 5-year Bachelor of Architecture degree from any of a number of universities like NJIT or Kean.</a:t>
            </a:r>
          </a:p>
          <a:p>
            <a:pPr lvl="0"/>
            <a:endParaRPr lang="en-US" dirty="0"/>
          </a:p>
          <a:p>
            <a:pPr lvl="0"/>
            <a:r>
              <a:rPr lang="en-US" dirty="0"/>
              <a:t>School will teach you design thinking, structures, history, theory, and how to draw.</a:t>
            </a:r>
          </a:p>
        </p:txBody>
      </p:sp>
    </p:spTree>
    <p:extLst>
      <p:ext uri="{BB962C8B-B14F-4D97-AF65-F5344CB8AC3E}">
        <p14:creationId xmlns:p14="http://schemas.microsoft.com/office/powerpoint/2010/main" val="350640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FD99D73-14AD-4918-B218-3975B57A9A6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8B15C8C-0F33-4221-B7A5-3D5D681CA7A3}" type="slidenum">
              <a:rPr lang="en-US" altLang="en-US" smtClean="0">
                <a:latin typeface="Times New Roman" panose="02020603050405020304" pitchFamily="18" charset="0"/>
              </a:rPr>
              <a:pPr fontAlgn="base">
                <a:spcBef>
                  <a:spcPct val="0"/>
                </a:spcBef>
                <a:spcAft>
                  <a:spcPct val="0"/>
                </a:spcAft>
              </a:pPr>
              <a:t>8</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72A66542-AD48-4EA1-929B-8B5BAEE59F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65C05A2-62AA-404C-AD08-3FED547595D6}"/>
              </a:ext>
            </a:extLst>
          </p:cNvPr>
          <p:cNvSpPr>
            <a:spLocks noGrp="1" noChangeArrowheads="1"/>
          </p:cNvSpPr>
          <p:nvPr>
            <p:ph type="body" idx="1"/>
          </p:nvPr>
        </p:nvSpPr>
        <p:spPr>
          <a:xfrm>
            <a:off x="710413" y="4459608"/>
            <a:ext cx="5681651" cy="4180354"/>
          </a:xfrm>
          <a:noFill/>
        </p:spPr>
        <p:txBody>
          <a:bodyPr/>
          <a:lstStyle/>
          <a:p>
            <a:pPr lvl="0"/>
            <a:r>
              <a:rPr lang="en-US" dirty="0"/>
              <a:t>Get practical Work Experience – Current NCARB program includes 3,740 hours in 6 areas of practice.  You work under the supervision of a licensed architect and learn everything you need to know about the business of architecture, as well as how to produce a set of plans.  You will go into the field and observe construction, check shop drawings, meet with clients, and do design work.  </a:t>
            </a:r>
          </a:p>
          <a:p>
            <a:pPr lvl="0"/>
            <a:endParaRPr lang="en-US" dirty="0"/>
          </a:p>
          <a:p>
            <a:pPr lvl="0"/>
            <a:endParaRPr lang="en-US" dirty="0"/>
          </a:p>
        </p:txBody>
      </p:sp>
    </p:spTree>
    <p:extLst>
      <p:ext uri="{BB962C8B-B14F-4D97-AF65-F5344CB8AC3E}">
        <p14:creationId xmlns:p14="http://schemas.microsoft.com/office/powerpoint/2010/main" val="270278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FD99D73-14AD-4918-B218-3975B57A9A69}"/>
              </a:ext>
            </a:extLst>
          </p:cNvPr>
          <p:cNvSpPr>
            <a:spLocks noGrp="1" noChangeArrowheads="1"/>
          </p:cNvSpPr>
          <p:nvPr>
            <p:ph type="sldNum" sz="quarter" idx="5"/>
          </p:nvPr>
        </p:nvSpPr>
        <p:spPr>
          <a:noFill/>
        </p:spPr>
        <p:txBody>
          <a:bodyPr/>
          <a:lstStyle>
            <a:lvl1pPr defTabSz="942662">
              <a:defRPr>
                <a:solidFill>
                  <a:schemeClr val="tx1"/>
                </a:solidFill>
                <a:latin typeface="Gill Sans MT" panose="020B0502020104020203" pitchFamily="34" charset="0"/>
              </a:defRPr>
            </a:lvl1pPr>
            <a:lvl2pPr marL="768582" indent="-295608" defTabSz="942662">
              <a:defRPr>
                <a:solidFill>
                  <a:schemeClr val="tx1"/>
                </a:solidFill>
                <a:latin typeface="Gill Sans MT" panose="020B0502020104020203" pitchFamily="34" charset="0"/>
              </a:defRPr>
            </a:lvl2pPr>
            <a:lvl3pPr marL="1182434" indent="-236487" defTabSz="942662">
              <a:defRPr>
                <a:solidFill>
                  <a:schemeClr val="tx1"/>
                </a:solidFill>
                <a:latin typeface="Gill Sans MT" panose="020B0502020104020203" pitchFamily="34" charset="0"/>
              </a:defRPr>
            </a:lvl3pPr>
            <a:lvl4pPr marL="1655407" indent="-236487" defTabSz="942662">
              <a:defRPr>
                <a:solidFill>
                  <a:schemeClr val="tx1"/>
                </a:solidFill>
                <a:latin typeface="Gill Sans MT" panose="020B0502020104020203" pitchFamily="34" charset="0"/>
              </a:defRPr>
            </a:lvl4pPr>
            <a:lvl5pPr marL="2128380" indent="-236487" defTabSz="942662">
              <a:defRPr>
                <a:solidFill>
                  <a:schemeClr val="tx1"/>
                </a:solidFill>
                <a:latin typeface="Gill Sans MT" panose="020B0502020104020203" pitchFamily="34" charset="0"/>
              </a:defRPr>
            </a:lvl5pPr>
            <a:lvl6pPr marL="2601354" indent="-236487" defTabSz="942662" eaLnBrk="0" fontAlgn="base" hangingPunct="0">
              <a:spcBef>
                <a:spcPct val="0"/>
              </a:spcBef>
              <a:spcAft>
                <a:spcPct val="0"/>
              </a:spcAft>
              <a:defRPr>
                <a:solidFill>
                  <a:schemeClr val="tx1"/>
                </a:solidFill>
                <a:latin typeface="Gill Sans MT" panose="020B0502020104020203" pitchFamily="34" charset="0"/>
              </a:defRPr>
            </a:lvl6pPr>
            <a:lvl7pPr marL="3074327" indent="-236487" defTabSz="942662" eaLnBrk="0" fontAlgn="base" hangingPunct="0">
              <a:spcBef>
                <a:spcPct val="0"/>
              </a:spcBef>
              <a:spcAft>
                <a:spcPct val="0"/>
              </a:spcAft>
              <a:defRPr>
                <a:solidFill>
                  <a:schemeClr val="tx1"/>
                </a:solidFill>
                <a:latin typeface="Gill Sans MT" panose="020B0502020104020203" pitchFamily="34" charset="0"/>
              </a:defRPr>
            </a:lvl7pPr>
            <a:lvl8pPr marL="3547301" indent="-236487" defTabSz="942662" eaLnBrk="0" fontAlgn="base" hangingPunct="0">
              <a:spcBef>
                <a:spcPct val="0"/>
              </a:spcBef>
              <a:spcAft>
                <a:spcPct val="0"/>
              </a:spcAft>
              <a:defRPr>
                <a:solidFill>
                  <a:schemeClr val="tx1"/>
                </a:solidFill>
                <a:latin typeface="Gill Sans MT" panose="020B0502020104020203" pitchFamily="34" charset="0"/>
              </a:defRPr>
            </a:lvl8pPr>
            <a:lvl9pPr marL="4020274" indent="-236487" defTabSz="942662" eaLnBrk="0" fontAlgn="base" hangingPunct="0">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8B15C8C-0F33-4221-B7A5-3D5D681CA7A3}" type="slidenum">
              <a:rPr lang="en-US" altLang="en-US" smtClean="0">
                <a:latin typeface="Times New Roman" panose="02020603050405020304" pitchFamily="18" charset="0"/>
              </a:rPr>
              <a:pPr fontAlgn="base">
                <a:spcBef>
                  <a:spcPct val="0"/>
                </a:spcBef>
                <a:spcAft>
                  <a:spcPct val="0"/>
                </a:spcAft>
              </a:pPr>
              <a:t>9</a:t>
            </a:fld>
            <a:endParaRPr lang="en-US" altLang="en-US">
              <a:latin typeface="Times New Roman" panose="02020603050405020304" pitchFamily="18" charset="0"/>
            </a:endParaRPr>
          </a:p>
        </p:txBody>
      </p:sp>
      <p:sp>
        <p:nvSpPr>
          <p:cNvPr id="23555" name="Rectangle 2">
            <a:extLst>
              <a:ext uri="{FF2B5EF4-FFF2-40B4-BE49-F238E27FC236}">
                <a16:creationId xmlns:a16="http://schemas.microsoft.com/office/drawing/2014/main" id="{72A66542-AD48-4EA1-929B-8B5BAEE59FD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F65C05A2-62AA-404C-AD08-3FED547595D6}"/>
              </a:ext>
            </a:extLst>
          </p:cNvPr>
          <p:cNvSpPr>
            <a:spLocks noGrp="1" noChangeArrowheads="1"/>
          </p:cNvSpPr>
          <p:nvPr>
            <p:ph type="body" idx="1"/>
          </p:nvPr>
        </p:nvSpPr>
        <p:spPr>
          <a:xfrm>
            <a:off x="710413" y="4459608"/>
            <a:ext cx="5681651" cy="4180354"/>
          </a:xfrm>
          <a:noFill/>
        </p:spPr>
        <p:txBody>
          <a:bodyPr/>
          <a:lstStyle/>
          <a:p>
            <a:pPr lvl="0"/>
            <a:r>
              <a:rPr lang="en-US" dirty="0"/>
              <a:t>The architect registration exam (ARE) features 6 divisions organized around the progression of a typical architecture project:  </a:t>
            </a:r>
          </a:p>
          <a:p>
            <a:pPr lvl="0"/>
            <a:r>
              <a:rPr lang="en-US" dirty="0"/>
              <a:t>	Practice Management</a:t>
            </a:r>
          </a:p>
          <a:p>
            <a:pPr lvl="0"/>
            <a:r>
              <a:rPr lang="en-US" dirty="0"/>
              <a:t>	Project Management</a:t>
            </a:r>
          </a:p>
          <a:p>
            <a:pPr lvl="0"/>
            <a:r>
              <a:rPr lang="en-US" dirty="0"/>
              <a:t>	Programming &amp; Analysis</a:t>
            </a:r>
          </a:p>
          <a:p>
            <a:pPr lvl="0"/>
            <a:r>
              <a:rPr lang="en-US" dirty="0"/>
              <a:t>	Project Planning &amp; Design</a:t>
            </a:r>
          </a:p>
          <a:p>
            <a:pPr lvl="0"/>
            <a:r>
              <a:rPr lang="en-US" dirty="0"/>
              <a:t>	Project Development &amp; Documentation</a:t>
            </a:r>
          </a:p>
          <a:p>
            <a:pPr lvl="0"/>
            <a:r>
              <a:rPr lang="en-US" dirty="0"/>
              <a:t>	Construction &amp; Evaluation</a:t>
            </a:r>
          </a:p>
          <a:p>
            <a:pPr lvl="0"/>
            <a:r>
              <a:rPr lang="en-US" dirty="0"/>
              <a:t>The exam is taken at testing centers on a computer.  You take the exams at your own pace, and can re-take parts you don’t pass.</a:t>
            </a:r>
          </a:p>
        </p:txBody>
      </p:sp>
    </p:spTree>
    <p:extLst>
      <p:ext uri="{BB962C8B-B14F-4D97-AF65-F5344CB8AC3E}">
        <p14:creationId xmlns:p14="http://schemas.microsoft.com/office/powerpoint/2010/main" val="3528509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52BA-362D-4156-84C4-8CA0D365BBC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2B36D36-F5EA-44F0-9848-97C70AB027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59F3F3F-7A27-48F3-B0BB-58B19F6195B5}"/>
              </a:ext>
            </a:extLst>
          </p:cNvPr>
          <p:cNvSpPr>
            <a:spLocks noGrp="1"/>
          </p:cNvSpPr>
          <p:nvPr>
            <p:ph type="dt" sz="half" idx="10"/>
          </p:nvPr>
        </p:nvSpPr>
        <p:spPr/>
        <p:txBody>
          <a:bodyPr/>
          <a:lstStyle/>
          <a:p>
            <a:pPr>
              <a:defRPr/>
            </a:pPr>
            <a:fld id="{C2C45A38-C53F-4BEC-AB8A-65EA87DB8A9E}" type="datetimeFigureOut">
              <a:rPr lang="en-US" smtClean="0"/>
              <a:pPr>
                <a:defRPr/>
              </a:pPr>
              <a:t>5/31/2018</a:t>
            </a:fld>
            <a:endParaRPr lang="en-US"/>
          </a:p>
        </p:txBody>
      </p:sp>
      <p:sp>
        <p:nvSpPr>
          <p:cNvPr id="5" name="Footer Placeholder 4">
            <a:extLst>
              <a:ext uri="{FF2B5EF4-FFF2-40B4-BE49-F238E27FC236}">
                <a16:creationId xmlns:a16="http://schemas.microsoft.com/office/drawing/2014/main" id="{1F7FB68C-1647-408E-8905-A211C3BD074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F694E56-9708-4A5C-A35E-33399967B092}"/>
              </a:ext>
            </a:extLst>
          </p:cNvPr>
          <p:cNvSpPr>
            <a:spLocks noGrp="1"/>
          </p:cNvSpPr>
          <p:nvPr>
            <p:ph type="sldNum" sz="quarter" idx="12"/>
          </p:nvPr>
        </p:nvSpPr>
        <p:spPr/>
        <p:txBody>
          <a:bodyPr/>
          <a:lstStyle/>
          <a:p>
            <a:pPr>
              <a:defRPr/>
            </a:pPr>
            <a:fld id="{306E69C6-0D76-495A-B754-48FFC9BC4D24}" type="slidenum">
              <a:rPr lang="en-US" smtClean="0"/>
              <a:pPr>
                <a:defRPr/>
              </a:pPr>
              <a:t>‹#›</a:t>
            </a:fld>
            <a:endParaRPr lang="en-US"/>
          </a:p>
        </p:txBody>
      </p:sp>
      <p:pic>
        <p:nvPicPr>
          <p:cNvPr id="7" name="Picture 11" descr="EmbSolHoriz032Wtrans">
            <a:extLst>
              <a:ext uri="{FF2B5EF4-FFF2-40B4-BE49-F238E27FC236}">
                <a16:creationId xmlns:a16="http://schemas.microsoft.com/office/drawing/2014/main" id="{CAC5EB94-9C7A-4257-80AF-E6BE08B041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19963" y="6134100"/>
            <a:ext cx="16716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289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56B2-A2B9-456F-BFBE-8640C9EC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EA3538-5C0B-4B4E-9E7A-9DDE7938DC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15C62-E59C-4453-BE4A-1904418945A0}"/>
              </a:ext>
            </a:extLst>
          </p:cNvPr>
          <p:cNvSpPr>
            <a:spLocks noGrp="1"/>
          </p:cNvSpPr>
          <p:nvPr>
            <p:ph type="dt" sz="half" idx="10"/>
          </p:nvPr>
        </p:nvSpPr>
        <p:spPr/>
        <p:txBody>
          <a:bodyPr/>
          <a:lstStyle/>
          <a:p>
            <a:pPr>
              <a:defRPr/>
            </a:pPr>
            <a:fld id="{4136C173-A058-4FDE-8878-9ED9951FAA0C}" type="datetimeFigureOut">
              <a:rPr lang="en-US" smtClean="0"/>
              <a:pPr>
                <a:defRPr/>
              </a:pPr>
              <a:t>5/31/2018</a:t>
            </a:fld>
            <a:endParaRPr lang="en-US"/>
          </a:p>
        </p:txBody>
      </p:sp>
      <p:sp>
        <p:nvSpPr>
          <p:cNvPr id="5" name="Footer Placeholder 4">
            <a:extLst>
              <a:ext uri="{FF2B5EF4-FFF2-40B4-BE49-F238E27FC236}">
                <a16:creationId xmlns:a16="http://schemas.microsoft.com/office/drawing/2014/main" id="{5A11256D-AA62-4872-A2C8-335770AD2BE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4C2F710-ABBA-46D4-8F7E-9F09F51BE898}"/>
              </a:ext>
            </a:extLst>
          </p:cNvPr>
          <p:cNvSpPr>
            <a:spLocks noGrp="1"/>
          </p:cNvSpPr>
          <p:nvPr>
            <p:ph type="sldNum" sz="quarter" idx="12"/>
          </p:nvPr>
        </p:nvSpPr>
        <p:spPr/>
        <p:txBody>
          <a:bodyPr/>
          <a:lstStyle/>
          <a:p>
            <a:pPr>
              <a:defRPr/>
            </a:pPr>
            <a:fld id="{7E638870-4095-4C91-8596-CB1CAE001FD3}" type="slidenum">
              <a:rPr lang="en-US" smtClean="0"/>
              <a:pPr>
                <a:defRPr/>
              </a:pPr>
              <a:t>‹#›</a:t>
            </a:fld>
            <a:endParaRPr lang="en-US"/>
          </a:p>
        </p:txBody>
      </p:sp>
    </p:spTree>
    <p:extLst>
      <p:ext uri="{BB962C8B-B14F-4D97-AF65-F5344CB8AC3E}">
        <p14:creationId xmlns:p14="http://schemas.microsoft.com/office/powerpoint/2010/main" val="3877389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323E7-1B65-4D89-ABC9-BAC99674FC3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545658-71A2-4C8D-AEA9-8C42C85DA01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C0494-DE1D-4C6B-BBBC-01E2A718811C}"/>
              </a:ext>
            </a:extLst>
          </p:cNvPr>
          <p:cNvSpPr>
            <a:spLocks noGrp="1"/>
          </p:cNvSpPr>
          <p:nvPr>
            <p:ph type="dt" sz="half" idx="10"/>
          </p:nvPr>
        </p:nvSpPr>
        <p:spPr/>
        <p:txBody>
          <a:bodyPr/>
          <a:lstStyle/>
          <a:p>
            <a:pPr>
              <a:defRPr/>
            </a:pPr>
            <a:fld id="{F6E1CE85-92F8-43E0-8573-6BBEF1A836AE}" type="datetimeFigureOut">
              <a:rPr lang="en-US" smtClean="0"/>
              <a:pPr>
                <a:defRPr/>
              </a:pPr>
              <a:t>5/31/2018</a:t>
            </a:fld>
            <a:endParaRPr lang="en-US"/>
          </a:p>
        </p:txBody>
      </p:sp>
      <p:sp>
        <p:nvSpPr>
          <p:cNvPr id="5" name="Footer Placeholder 4">
            <a:extLst>
              <a:ext uri="{FF2B5EF4-FFF2-40B4-BE49-F238E27FC236}">
                <a16:creationId xmlns:a16="http://schemas.microsoft.com/office/drawing/2014/main" id="{CFB968A0-DCC4-454F-A832-1ED167AC32C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B602736-F09D-4620-AD5A-E5BE6CFAAA30}"/>
              </a:ext>
            </a:extLst>
          </p:cNvPr>
          <p:cNvSpPr>
            <a:spLocks noGrp="1"/>
          </p:cNvSpPr>
          <p:nvPr>
            <p:ph type="sldNum" sz="quarter" idx="12"/>
          </p:nvPr>
        </p:nvSpPr>
        <p:spPr/>
        <p:txBody>
          <a:bodyPr/>
          <a:lstStyle/>
          <a:p>
            <a:pPr>
              <a:defRPr/>
            </a:pPr>
            <a:fld id="{E1AD2DDA-2D38-4901-85A1-91E1EF091FBE}" type="slidenum">
              <a:rPr lang="en-US" smtClean="0"/>
              <a:pPr>
                <a:defRPr/>
              </a:pPr>
              <a:t>‹#›</a:t>
            </a:fld>
            <a:endParaRPr lang="en-US"/>
          </a:p>
        </p:txBody>
      </p:sp>
    </p:spTree>
    <p:extLst>
      <p:ext uri="{BB962C8B-B14F-4D97-AF65-F5344CB8AC3E}">
        <p14:creationId xmlns:p14="http://schemas.microsoft.com/office/powerpoint/2010/main" val="293438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268E-5655-4DA1-9AA5-7A312FB679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F77A5F-9322-4A05-8F25-FB9C6378FE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7F02F-37ED-4A05-B043-EFFE501CDDE9}"/>
              </a:ext>
            </a:extLst>
          </p:cNvPr>
          <p:cNvSpPr>
            <a:spLocks noGrp="1"/>
          </p:cNvSpPr>
          <p:nvPr>
            <p:ph type="dt" sz="half" idx="10"/>
          </p:nvPr>
        </p:nvSpPr>
        <p:spPr/>
        <p:txBody>
          <a:bodyPr/>
          <a:lstStyle/>
          <a:p>
            <a:pPr>
              <a:defRPr/>
            </a:pPr>
            <a:fld id="{4D77D554-FC4E-4FD8-8919-FD6390B42353}" type="datetimeFigureOut">
              <a:rPr lang="en-US" smtClean="0"/>
              <a:pPr>
                <a:defRPr/>
              </a:pPr>
              <a:t>5/31/2018</a:t>
            </a:fld>
            <a:endParaRPr lang="en-US"/>
          </a:p>
        </p:txBody>
      </p:sp>
      <p:sp>
        <p:nvSpPr>
          <p:cNvPr id="5" name="Footer Placeholder 4">
            <a:extLst>
              <a:ext uri="{FF2B5EF4-FFF2-40B4-BE49-F238E27FC236}">
                <a16:creationId xmlns:a16="http://schemas.microsoft.com/office/drawing/2014/main" id="{AF5BA13A-158D-44F3-AF14-DC68B2B94D2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029F7E0-6556-4B09-A18D-9B3E3974C196}"/>
              </a:ext>
            </a:extLst>
          </p:cNvPr>
          <p:cNvSpPr>
            <a:spLocks noGrp="1"/>
          </p:cNvSpPr>
          <p:nvPr>
            <p:ph type="sldNum" sz="quarter" idx="12"/>
          </p:nvPr>
        </p:nvSpPr>
        <p:spPr/>
        <p:txBody>
          <a:bodyPr/>
          <a:lstStyle/>
          <a:p>
            <a:pPr>
              <a:defRPr/>
            </a:pPr>
            <a:fld id="{471B3F9E-6C04-4318-9C5E-0D3FF273F5EA}" type="slidenum">
              <a:rPr lang="en-US" smtClean="0"/>
              <a:pPr>
                <a:defRPr/>
              </a:pPr>
              <a:t>‹#›</a:t>
            </a:fld>
            <a:endParaRPr lang="en-US"/>
          </a:p>
        </p:txBody>
      </p:sp>
    </p:spTree>
    <p:extLst>
      <p:ext uri="{BB962C8B-B14F-4D97-AF65-F5344CB8AC3E}">
        <p14:creationId xmlns:p14="http://schemas.microsoft.com/office/powerpoint/2010/main" val="368738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0917-B2A1-4CFC-9C80-C2AF8C3DBB3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900074E-BB1B-4CC6-89A8-DA368085CE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158E7D-5B54-4F69-8253-3BF2B2B45489}"/>
              </a:ext>
            </a:extLst>
          </p:cNvPr>
          <p:cNvSpPr>
            <a:spLocks noGrp="1"/>
          </p:cNvSpPr>
          <p:nvPr>
            <p:ph type="dt" sz="half" idx="10"/>
          </p:nvPr>
        </p:nvSpPr>
        <p:spPr/>
        <p:txBody>
          <a:bodyPr/>
          <a:lstStyle/>
          <a:p>
            <a:pPr>
              <a:defRPr/>
            </a:pPr>
            <a:fld id="{6C8C854B-E541-4125-8E0A-75212141C21A}" type="datetimeFigureOut">
              <a:rPr lang="en-US" smtClean="0"/>
              <a:pPr>
                <a:defRPr/>
              </a:pPr>
              <a:t>5/31/2018</a:t>
            </a:fld>
            <a:endParaRPr lang="en-US"/>
          </a:p>
        </p:txBody>
      </p:sp>
      <p:sp>
        <p:nvSpPr>
          <p:cNvPr id="5" name="Footer Placeholder 4">
            <a:extLst>
              <a:ext uri="{FF2B5EF4-FFF2-40B4-BE49-F238E27FC236}">
                <a16:creationId xmlns:a16="http://schemas.microsoft.com/office/drawing/2014/main" id="{6DEE4575-7335-48EF-B709-B666DD2850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81D2158-D36B-4327-A587-99E5F19BF8F5}"/>
              </a:ext>
            </a:extLst>
          </p:cNvPr>
          <p:cNvSpPr>
            <a:spLocks noGrp="1"/>
          </p:cNvSpPr>
          <p:nvPr>
            <p:ph type="sldNum" sz="quarter" idx="12"/>
          </p:nvPr>
        </p:nvSpPr>
        <p:spPr/>
        <p:txBody>
          <a:bodyPr/>
          <a:lstStyle/>
          <a:p>
            <a:pPr>
              <a:defRPr/>
            </a:pPr>
            <a:fld id="{DB6B32C9-3969-48C0-9FDE-7DE0A6CB9A5D}" type="slidenum">
              <a:rPr lang="en-US" smtClean="0"/>
              <a:pPr>
                <a:defRPr/>
              </a:pPr>
              <a:t>‹#›</a:t>
            </a:fld>
            <a:endParaRPr lang="en-US"/>
          </a:p>
        </p:txBody>
      </p:sp>
    </p:spTree>
    <p:extLst>
      <p:ext uri="{BB962C8B-B14F-4D97-AF65-F5344CB8AC3E}">
        <p14:creationId xmlns:p14="http://schemas.microsoft.com/office/powerpoint/2010/main" val="185503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0B64-A2BD-40D8-B16A-42CD7F6C3D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A2769-FC94-4B22-918F-0933775AC39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949351-2CA3-48EB-99A1-534449B7D39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C3F69-5CFF-4799-B2AF-81D7A07EC30E}"/>
              </a:ext>
            </a:extLst>
          </p:cNvPr>
          <p:cNvSpPr>
            <a:spLocks noGrp="1"/>
          </p:cNvSpPr>
          <p:nvPr>
            <p:ph type="dt" sz="half" idx="10"/>
          </p:nvPr>
        </p:nvSpPr>
        <p:spPr/>
        <p:txBody>
          <a:bodyPr/>
          <a:lstStyle/>
          <a:p>
            <a:pPr>
              <a:defRPr/>
            </a:pPr>
            <a:fld id="{E4EDF2BF-7EB6-41F6-8BA8-95531F032C41}" type="datetimeFigureOut">
              <a:rPr lang="en-US" smtClean="0"/>
              <a:pPr>
                <a:defRPr/>
              </a:pPr>
              <a:t>5/31/2018</a:t>
            </a:fld>
            <a:endParaRPr lang="en-US"/>
          </a:p>
        </p:txBody>
      </p:sp>
      <p:sp>
        <p:nvSpPr>
          <p:cNvPr id="6" name="Footer Placeholder 5">
            <a:extLst>
              <a:ext uri="{FF2B5EF4-FFF2-40B4-BE49-F238E27FC236}">
                <a16:creationId xmlns:a16="http://schemas.microsoft.com/office/drawing/2014/main" id="{4D80AA42-77E8-4F6F-A286-F9751467436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EDCFD67-FD73-4558-8274-3C18D3638452}"/>
              </a:ext>
            </a:extLst>
          </p:cNvPr>
          <p:cNvSpPr>
            <a:spLocks noGrp="1"/>
          </p:cNvSpPr>
          <p:nvPr>
            <p:ph type="sldNum" sz="quarter" idx="12"/>
          </p:nvPr>
        </p:nvSpPr>
        <p:spPr/>
        <p:txBody>
          <a:bodyPr/>
          <a:lstStyle/>
          <a:p>
            <a:pPr>
              <a:defRPr/>
            </a:pPr>
            <a:fld id="{9D1770D6-2FBD-4FB2-A108-DDFE25C041FF}" type="slidenum">
              <a:rPr lang="en-US" smtClean="0"/>
              <a:pPr>
                <a:defRPr/>
              </a:pPr>
              <a:t>‹#›</a:t>
            </a:fld>
            <a:endParaRPr lang="en-US"/>
          </a:p>
        </p:txBody>
      </p:sp>
    </p:spTree>
    <p:extLst>
      <p:ext uri="{BB962C8B-B14F-4D97-AF65-F5344CB8AC3E}">
        <p14:creationId xmlns:p14="http://schemas.microsoft.com/office/powerpoint/2010/main" val="81298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43C0-40B8-4F7B-8E64-784BE67D28C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660D13-7C72-4C05-B84F-8ADBFD09C9C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6C918AF6-62E7-4DC9-86A1-9D42F3CE6F8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431558-673F-4FB8-89E2-5EA3D4D086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DBE14E3-C2F1-417E-82D5-39816693324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0969EE-8D04-4DE1-BB9A-6D72E9227598}"/>
              </a:ext>
            </a:extLst>
          </p:cNvPr>
          <p:cNvSpPr>
            <a:spLocks noGrp="1"/>
          </p:cNvSpPr>
          <p:nvPr>
            <p:ph type="dt" sz="half" idx="10"/>
          </p:nvPr>
        </p:nvSpPr>
        <p:spPr/>
        <p:txBody>
          <a:bodyPr/>
          <a:lstStyle/>
          <a:p>
            <a:pPr>
              <a:defRPr/>
            </a:pPr>
            <a:fld id="{4199ED77-FC3E-4108-AF28-59D15537989E}" type="datetimeFigureOut">
              <a:rPr lang="en-US" smtClean="0"/>
              <a:pPr>
                <a:defRPr/>
              </a:pPr>
              <a:t>5/31/2018</a:t>
            </a:fld>
            <a:endParaRPr lang="en-US"/>
          </a:p>
        </p:txBody>
      </p:sp>
      <p:sp>
        <p:nvSpPr>
          <p:cNvPr id="8" name="Footer Placeholder 7">
            <a:extLst>
              <a:ext uri="{FF2B5EF4-FFF2-40B4-BE49-F238E27FC236}">
                <a16:creationId xmlns:a16="http://schemas.microsoft.com/office/drawing/2014/main" id="{D8489FD5-EDFC-4294-B8FA-0EB7E9A864C8}"/>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2BBD36B6-84C9-48D8-97D5-B167CD842C4E}"/>
              </a:ext>
            </a:extLst>
          </p:cNvPr>
          <p:cNvSpPr>
            <a:spLocks noGrp="1"/>
          </p:cNvSpPr>
          <p:nvPr>
            <p:ph type="sldNum" sz="quarter" idx="12"/>
          </p:nvPr>
        </p:nvSpPr>
        <p:spPr/>
        <p:txBody>
          <a:bodyPr/>
          <a:lstStyle/>
          <a:p>
            <a:pPr>
              <a:defRPr/>
            </a:pPr>
            <a:fld id="{9DBB0FD0-4FBE-44D8-B93B-BD8453726C2C}" type="slidenum">
              <a:rPr lang="en-US" smtClean="0"/>
              <a:pPr>
                <a:defRPr/>
              </a:pPr>
              <a:t>‹#›</a:t>
            </a:fld>
            <a:endParaRPr lang="en-US"/>
          </a:p>
        </p:txBody>
      </p:sp>
    </p:spTree>
    <p:extLst>
      <p:ext uri="{BB962C8B-B14F-4D97-AF65-F5344CB8AC3E}">
        <p14:creationId xmlns:p14="http://schemas.microsoft.com/office/powerpoint/2010/main" val="2478739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C7ACA-B743-44A3-8D82-81AB2E768D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8DCEA0-A310-45B7-941F-E0ADBD1B1261}"/>
              </a:ext>
            </a:extLst>
          </p:cNvPr>
          <p:cNvSpPr>
            <a:spLocks noGrp="1"/>
          </p:cNvSpPr>
          <p:nvPr>
            <p:ph type="dt" sz="half" idx="10"/>
          </p:nvPr>
        </p:nvSpPr>
        <p:spPr/>
        <p:txBody>
          <a:bodyPr/>
          <a:lstStyle/>
          <a:p>
            <a:pPr>
              <a:defRPr/>
            </a:pPr>
            <a:fld id="{4A039F5F-67C9-482A-8408-357709ED867E}" type="datetimeFigureOut">
              <a:rPr lang="en-US" smtClean="0"/>
              <a:pPr>
                <a:defRPr/>
              </a:pPr>
              <a:t>5/31/2018</a:t>
            </a:fld>
            <a:endParaRPr lang="en-US"/>
          </a:p>
        </p:txBody>
      </p:sp>
      <p:sp>
        <p:nvSpPr>
          <p:cNvPr id="4" name="Footer Placeholder 3">
            <a:extLst>
              <a:ext uri="{FF2B5EF4-FFF2-40B4-BE49-F238E27FC236}">
                <a16:creationId xmlns:a16="http://schemas.microsoft.com/office/drawing/2014/main" id="{70512374-6AE0-4C19-B713-1BC401544AB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D9BAAC-C982-4F2B-958C-00269B5C9F79}"/>
              </a:ext>
            </a:extLst>
          </p:cNvPr>
          <p:cNvSpPr>
            <a:spLocks noGrp="1"/>
          </p:cNvSpPr>
          <p:nvPr>
            <p:ph type="sldNum" sz="quarter" idx="12"/>
          </p:nvPr>
        </p:nvSpPr>
        <p:spPr/>
        <p:txBody>
          <a:bodyPr/>
          <a:lstStyle/>
          <a:p>
            <a:pPr>
              <a:defRPr/>
            </a:pPr>
            <a:fld id="{1D8A8D0B-4423-481D-801D-6272139B3E31}" type="slidenum">
              <a:rPr lang="en-US" smtClean="0"/>
              <a:pPr>
                <a:defRPr/>
              </a:pPr>
              <a:t>‹#›</a:t>
            </a:fld>
            <a:endParaRPr lang="en-US"/>
          </a:p>
        </p:txBody>
      </p:sp>
    </p:spTree>
    <p:extLst>
      <p:ext uri="{BB962C8B-B14F-4D97-AF65-F5344CB8AC3E}">
        <p14:creationId xmlns:p14="http://schemas.microsoft.com/office/powerpoint/2010/main" val="1955915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827C8F-C9C1-4710-8982-112BD0B7024C}"/>
              </a:ext>
            </a:extLst>
          </p:cNvPr>
          <p:cNvSpPr>
            <a:spLocks noGrp="1"/>
          </p:cNvSpPr>
          <p:nvPr>
            <p:ph type="dt" sz="half" idx="10"/>
          </p:nvPr>
        </p:nvSpPr>
        <p:spPr/>
        <p:txBody>
          <a:bodyPr/>
          <a:lstStyle/>
          <a:p>
            <a:pPr>
              <a:defRPr/>
            </a:pPr>
            <a:fld id="{F75F26BD-0D59-428B-B103-4FB42C670F46}" type="datetimeFigureOut">
              <a:rPr lang="en-US" smtClean="0"/>
              <a:pPr>
                <a:defRPr/>
              </a:pPr>
              <a:t>5/31/2018</a:t>
            </a:fld>
            <a:endParaRPr lang="en-US"/>
          </a:p>
        </p:txBody>
      </p:sp>
      <p:sp>
        <p:nvSpPr>
          <p:cNvPr id="3" name="Footer Placeholder 2">
            <a:extLst>
              <a:ext uri="{FF2B5EF4-FFF2-40B4-BE49-F238E27FC236}">
                <a16:creationId xmlns:a16="http://schemas.microsoft.com/office/drawing/2014/main" id="{B1C7F12B-6C31-4811-8CD1-19AD2F70A57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7FE4B1C8-2ACF-4303-999B-69171546909C}"/>
              </a:ext>
            </a:extLst>
          </p:cNvPr>
          <p:cNvSpPr>
            <a:spLocks noGrp="1"/>
          </p:cNvSpPr>
          <p:nvPr>
            <p:ph type="sldNum" sz="quarter" idx="12"/>
          </p:nvPr>
        </p:nvSpPr>
        <p:spPr/>
        <p:txBody>
          <a:bodyPr/>
          <a:lstStyle/>
          <a:p>
            <a:pPr>
              <a:defRPr/>
            </a:pPr>
            <a:fld id="{7DC1C241-998A-4BD6-901C-E4C3B44E520A}" type="slidenum">
              <a:rPr lang="en-US" smtClean="0"/>
              <a:pPr>
                <a:defRPr/>
              </a:pPr>
              <a:t>‹#›</a:t>
            </a:fld>
            <a:endParaRPr lang="en-US"/>
          </a:p>
        </p:txBody>
      </p:sp>
    </p:spTree>
    <p:extLst>
      <p:ext uri="{BB962C8B-B14F-4D97-AF65-F5344CB8AC3E}">
        <p14:creationId xmlns:p14="http://schemas.microsoft.com/office/powerpoint/2010/main" val="343882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9244-CAD1-4B48-B47D-F9009DCF14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414295-EB0E-43D0-8701-4054528606D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29D04F-55A1-46A8-B479-B700C64332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2E3C6EE-79E7-42B2-9419-35914A8A93BF}"/>
              </a:ext>
            </a:extLst>
          </p:cNvPr>
          <p:cNvSpPr>
            <a:spLocks noGrp="1"/>
          </p:cNvSpPr>
          <p:nvPr>
            <p:ph type="dt" sz="half" idx="10"/>
          </p:nvPr>
        </p:nvSpPr>
        <p:spPr/>
        <p:txBody>
          <a:bodyPr/>
          <a:lstStyle/>
          <a:p>
            <a:pPr>
              <a:defRPr/>
            </a:pPr>
            <a:fld id="{C6335B8C-ABF4-4FDB-8FC5-E37C7E82ED12}" type="datetimeFigureOut">
              <a:rPr lang="en-US" smtClean="0"/>
              <a:pPr>
                <a:defRPr/>
              </a:pPr>
              <a:t>5/31/2018</a:t>
            </a:fld>
            <a:endParaRPr lang="en-US"/>
          </a:p>
        </p:txBody>
      </p:sp>
      <p:sp>
        <p:nvSpPr>
          <p:cNvPr id="6" name="Footer Placeholder 5">
            <a:extLst>
              <a:ext uri="{FF2B5EF4-FFF2-40B4-BE49-F238E27FC236}">
                <a16:creationId xmlns:a16="http://schemas.microsoft.com/office/drawing/2014/main" id="{DF41C23C-F459-49D4-9F3A-8DF2897E3E3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8A1C580-ACFF-4C4D-8E45-8DB88BC0ED1E}"/>
              </a:ext>
            </a:extLst>
          </p:cNvPr>
          <p:cNvSpPr>
            <a:spLocks noGrp="1"/>
          </p:cNvSpPr>
          <p:nvPr>
            <p:ph type="sldNum" sz="quarter" idx="12"/>
          </p:nvPr>
        </p:nvSpPr>
        <p:spPr/>
        <p:txBody>
          <a:bodyPr/>
          <a:lstStyle/>
          <a:p>
            <a:pPr>
              <a:defRPr/>
            </a:pPr>
            <a:fld id="{2972505B-F04B-4970-BD42-D0B1102CF578}" type="slidenum">
              <a:rPr lang="en-US" smtClean="0"/>
              <a:pPr>
                <a:defRPr/>
              </a:pPr>
              <a:t>‹#›</a:t>
            </a:fld>
            <a:endParaRPr lang="en-US"/>
          </a:p>
        </p:txBody>
      </p:sp>
    </p:spTree>
    <p:extLst>
      <p:ext uri="{BB962C8B-B14F-4D97-AF65-F5344CB8AC3E}">
        <p14:creationId xmlns:p14="http://schemas.microsoft.com/office/powerpoint/2010/main" val="321738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11-E600-45D3-98A2-6790A66EA88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A82B9A1-B3D1-4484-B52D-E1432509B04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AA2DD9D-E7E3-4786-902B-DF07E880ACE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F435B90-97D3-45BC-9FD5-D35B96ED1A07}"/>
              </a:ext>
            </a:extLst>
          </p:cNvPr>
          <p:cNvSpPr>
            <a:spLocks noGrp="1"/>
          </p:cNvSpPr>
          <p:nvPr>
            <p:ph type="dt" sz="half" idx="10"/>
          </p:nvPr>
        </p:nvSpPr>
        <p:spPr/>
        <p:txBody>
          <a:bodyPr/>
          <a:lstStyle/>
          <a:p>
            <a:pPr>
              <a:defRPr/>
            </a:pPr>
            <a:fld id="{0C1E4F7E-7345-4452-AD75-00078ACDA4C1}" type="datetimeFigureOut">
              <a:rPr lang="en-US" smtClean="0"/>
              <a:pPr>
                <a:defRPr/>
              </a:pPr>
              <a:t>5/31/2018</a:t>
            </a:fld>
            <a:endParaRPr lang="en-US"/>
          </a:p>
        </p:txBody>
      </p:sp>
      <p:sp>
        <p:nvSpPr>
          <p:cNvPr id="6" name="Footer Placeholder 5">
            <a:extLst>
              <a:ext uri="{FF2B5EF4-FFF2-40B4-BE49-F238E27FC236}">
                <a16:creationId xmlns:a16="http://schemas.microsoft.com/office/drawing/2014/main" id="{208AF874-01C8-4862-901D-E37A4C5A2A6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0CB53636-15DF-49D7-8019-A9FA0417A5EF}"/>
              </a:ext>
            </a:extLst>
          </p:cNvPr>
          <p:cNvSpPr>
            <a:spLocks noGrp="1"/>
          </p:cNvSpPr>
          <p:nvPr>
            <p:ph type="sldNum" sz="quarter" idx="12"/>
          </p:nvPr>
        </p:nvSpPr>
        <p:spPr/>
        <p:txBody>
          <a:bodyPr/>
          <a:lstStyle/>
          <a:p>
            <a:pPr>
              <a:defRPr/>
            </a:pPr>
            <a:fld id="{DE9A6BAE-F55A-4326-9FED-10F45D6A9E73}" type="slidenum">
              <a:rPr lang="en-US" smtClean="0"/>
              <a:pPr>
                <a:defRPr/>
              </a:pPr>
              <a:t>‹#›</a:t>
            </a:fld>
            <a:endParaRPr lang="en-US"/>
          </a:p>
        </p:txBody>
      </p:sp>
    </p:spTree>
    <p:extLst>
      <p:ext uri="{BB962C8B-B14F-4D97-AF65-F5344CB8AC3E}">
        <p14:creationId xmlns:p14="http://schemas.microsoft.com/office/powerpoint/2010/main" val="75419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56DBE4-64A1-4825-A72B-CB24F2F50D1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452469-18D9-438F-9CE4-98BED91AA18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EB8E9-C1D6-4FF2-A767-C77BE0C25B0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64AEF9E-0FBD-47D1-9F26-94124302E134}" type="datetimeFigureOut">
              <a:rPr lang="en-US" smtClean="0"/>
              <a:pPr>
                <a:defRPr/>
              </a:pPr>
              <a:t>5/31/2018</a:t>
            </a:fld>
            <a:endParaRPr lang="en-US"/>
          </a:p>
        </p:txBody>
      </p:sp>
      <p:sp>
        <p:nvSpPr>
          <p:cNvPr id="5" name="Footer Placeholder 4">
            <a:extLst>
              <a:ext uri="{FF2B5EF4-FFF2-40B4-BE49-F238E27FC236}">
                <a16:creationId xmlns:a16="http://schemas.microsoft.com/office/drawing/2014/main" id="{3A8C5A3B-2332-4031-9331-47C018BE32C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8A60034-2200-4A99-B714-F707EF54940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A182823-6549-4B54-AB48-D811DA39BAD9}" type="slidenum">
              <a:rPr lang="en-US" smtClean="0"/>
              <a:pPr>
                <a:defRPr/>
              </a:pPr>
              <a:t>‹#›</a:t>
            </a:fld>
            <a:endParaRPr lang="en-US"/>
          </a:p>
        </p:txBody>
      </p:sp>
    </p:spTree>
    <p:extLst>
      <p:ext uri="{BB962C8B-B14F-4D97-AF65-F5344CB8AC3E}">
        <p14:creationId xmlns:p14="http://schemas.microsoft.com/office/powerpoint/2010/main" val="328521599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CDDFF76-2BE0-43E9-92E6-A2597AC0BE31}"/>
              </a:ext>
            </a:extLst>
          </p:cNvPr>
          <p:cNvSpPr>
            <a:spLocks noGrp="1" noChangeArrowheads="1"/>
          </p:cNvSpPr>
          <p:nvPr>
            <p:ph type="ctrTitle"/>
          </p:nvPr>
        </p:nvSpPr>
        <p:spPr>
          <a:xfrm>
            <a:off x="1276694" y="1443835"/>
            <a:ext cx="7481887" cy="3208338"/>
          </a:xfrm>
        </p:spPr>
        <p:txBody>
          <a:bodyPr anchor="ctr">
            <a:normAutofit/>
          </a:bodyPr>
          <a:lstStyle/>
          <a:p>
            <a:pPr algn="ctr" eaLnBrk="1" fontAlgn="auto" hangingPunct="1">
              <a:spcAft>
                <a:spcPts val="0"/>
              </a:spcAft>
              <a:defRPr/>
            </a:pPr>
            <a:br>
              <a:rPr lang="en-US" altLang="en-US" sz="3200" dirty="0"/>
            </a:br>
            <a:r>
              <a:rPr lang="en-US" altLang="en-US" sz="3200" dirty="0">
                <a:latin typeface="Architype Bold" pitchFamily="50" charset="0"/>
              </a:rPr>
              <a:t>Point Pleasant Beach </a:t>
            </a:r>
            <a:br>
              <a:rPr lang="en-US" altLang="en-US" sz="3200" dirty="0">
                <a:latin typeface="Architype Bold" pitchFamily="50" charset="0"/>
              </a:rPr>
            </a:br>
            <a:r>
              <a:rPr lang="en-US" altLang="en-US" sz="3200" dirty="0">
                <a:latin typeface="Architype Bold" pitchFamily="50" charset="0"/>
              </a:rPr>
              <a:t>High School </a:t>
            </a:r>
            <a:br>
              <a:rPr lang="en-US" altLang="en-US" sz="3200" dirty="0">
                <a:latin typeface="Architype Bold" pitchFamily="50" charset="0"/>
              </a:rPr>
            </a:br>
            <a:r>
              <a:rPr lang="en-US" altLang="en-US" sz="3200" dirty="0">
                <a:latin typeface="Architype Bold" pitchFamily="50" charset="0"/>
              </a:rPr>
              <a:t>Career Day</a:t>
            </a:r>
            <a:endParaRPr lang="en-US" altLang="en-US" sz="3200" i="1" dirty="0">
              <a:latin typeface="Stylus BT" panose="020E0402020206020304" pitchFamily="34" charset="0"/>
            </a:endParaRPr>
          </a:p>
        </p:txBody>
      </p:sp>
      <p:sp>
        <p:nvSpPr>
          <p:cNvPr id="5123" name="Rectangle 3">
            <a:extLst>
              <a:ext uri="{FF2B5EF4-FFF2-40B4-BE49-F238E27FC236}">
                <a16:creationId xmlns:a16="http://schemas.microsoft.com/office/drawing/2014/main" id="{C4503A3C-8B4D-4D1B-BF67-B776C61D3F0C}"/>
              </a:ext>
            </a:extLst>
          </p:cNvPr>
          <p:cNvSpPr>
            <a:spLocks noGrp="1" noChangeArrowheads="1"/>
          </p:cNvSpPr>
          <p:nvPr>
            <p:ph type="subTitle" idx="1"/>
          </p:nvPr>
        </p:nvSpPr>
        <p:spPr>
          <a:xfrm>
            <a:off x="1823309" y="4039820"/>
            <a:ext cx="6718363" cy="1985962"/>
          </a:xfrm>
        </p:spPr>
        <p:txBody>
          <a:bodyPr rtlCol="0">
            <a:normAutofit fontScale="85000" lnSpcReduction="10000"/>
          </a:bodyPr>
          <a:lstStyle/>
          <a:p>
            <a:pPr marL="3027363" algn="r" eaLnBrk="1" fontAlgn="auto" hangingPunct="1">
              <a:spcAft>
                <a:spcPts val="0"/>
              </a:spcAft>
              <a:tabLst>
                <a:tab pos="3027363" algn="l"/>
                <a:tab pos="3597275" algn="l"/>
              </a:tabLst>
              <a:defRPr/>
            </a:pPr>
            <a:r>
              <a:rPr lang="en-US" altLang="en-US" sz="4000" b="1" dirty="0"/>
              <a:t>     </a:t>
            </a:r>
          </a:p>
          <a:p>
            <a:pPr marL="3027363" algn="r" eaLnBrk="1" fontAlgn="auto" hangingPunct="1">
              <a:lnSpc>
                <a:spcPct val="110000"/>
              </a:lnSpc>
              <a:spcAft>
                <a:spcPts val="0"/>
              </a:spcAft>
              <a:tabLst>
                <a:tab pos="3027363" algn="l"/>
                <a:tab pos="3597275" algn="l"/>
              </a:tabLst>
              <a:defRPr/>
            </a:pPr>
            <a:r>
              <a:rPr lang="en-US" altLang="en-US" sz="2400" b="1" dirty="0">
                <a:latin typeface="Architype Light" pitchFamily="50" charset="0"/>
              </a:rPr>
              <a:t>Verity L Frizzell, FAIA</a:t>
            </a:r>
          </a:p>
          <a:p>
            <a:pPr marL="3027363" algn="r" eaLnBrk="1" fontAlgn="auto" hangingPunct="1">
              <a:lnSpc>
                <a:spcPct val="110000"/>
              </a:lnSpc>
              <a:spcAft>
                <a:spcPts val="0"/>
              </a:spcAft>
              <a:tabLst>
                <a:tab pos="3027363" algn="l"/>
                <a:tab pos="3597275" algn="l"/>
              </a:tabLst>
              <a:defRPr/>
            </a:pPr>
            <a:r>
              <a:rPr lang="en-US" altLang="en-US" sz="2400" b="1" dirty="0">
                <a:latin typeface="Architype Light" pitchFamily="50" charset="0"/>
              </a:rPr>
              <a:t>2018 President,  AIA New Jersey</a:t>
            </a:r>
          </a:p>
          <a:p>
            <a:pPr algn="r" eaLnBrk="1" fontAlgn="auto" hangingPunct="1">
              <a:lnSpc>
                <a:spcPct val="110000"/>
              </a:lnSpc>
              <a:spcAft>
                <a:spcPts val="0"/>
              </a:spcAft>
              <a:tabLst>
                <a:tab pos="3027363" algn="l"/>
                <a:tab pos="3597275" algn="l"/>
              </a:tabLst>
              <a:defRPr/>
            </a:pPr>
            <a:r>
              <a:rPr lang="en-US" altLang="en-US" sz="2400" b="1" dirty="0">
                <a:latin typeface="Architype Light" pitchFamily="50" charset="0"/>
              </a:rPr>
              <a:t>Principal, Feltz &amp; Frizzell Architects, LLC</a:t>
            </a:r>
          </a:p>
        </p:txBody>
      </p:sp>
      <p:sp>
        <p:nvSpPr>
          <p:cNvPr id="14340" name="Text Box 14">
            <a:extLst>
              <a:ext uri="{FF2B5EF4-FFF2-40B4-BE49-F238E27FC236}">
                <a16:creationId xmlns:a16="http://schemas.microsoft.com/office/drawing/2014/main" id="{2F112FDF-82C2-45D0-8D1C-743F6E9CB088}"/>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solidFill>
                <a:srgbClr val="FF0000"/>
              </a:solidFill>
              <a:latin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4B017A0-1240-4BE5-B0D9-DD0AEA6F7203}"/>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2535" name="Rectangle 2">
            <a:extLst>
              <a:ext uri="{FF2B5EF4-FFF2-40B4-BE49-F238E27FC236}">
                <a16:creationId xmlns:a16="http://schemas.microsoft.com/office/drawing/2014/main" id="{E212B80F-F098-4190-9FE6-1B06AFEC49A4}"/>
              </a:ext>
            </a:extLst>
          </p:cNvPr>
          <p:cNvSpPr>
            <a:spLocks noChangeArrowheads="1"/>
          </p:cNvSpPr>
          <p:nvPr/>
        </p:nvSpPr>
        <p:spPr bwMode="auto">
          <a:xfrm>
            <a:off x="1823310" y="562446"/>
            <a:ext cx="6718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Get a license!</a:t>
            </a:r>
          </a:p>
        </p:txBody>
      </p:sp>
      <p:pic>
        <p:nvPicPr>
          <p:cNvPr id="5" name="Picture 4">
            <a:extLst>
              <a:ext uri="{FF2B5EF4-FFF2-40B4-BE49-F238E27FC236}">
                <a16:creationId xmlns:a16="http://schemas.microsoft.com/office/drawing/2014/main" id="{6D3863DF-D5D8-4D60-861E-54FF06B30F91}"/>
              </a:ext>
            </a:extLst>
          </p:cNvPr>
          <p:cNvPicPr>
            <a:picLocks noChangeAspect="1"/>
          </p:cNvPicPr>
          <p:nvPr/>
        </p:nvPicPr>
        <p:blipFill rotWithShape="1">
          <a:blip r:embed="rId3">
            <a:extLst>
              <a:ext uri="{28A0092B-C50C-407E-A947-70E740481C1C}">
                <a14:useLocalDpi xmlns:a14="http://schemas.microsoft.com/office/drawing/2010/main" val="0"/>
              </a:ext>
            </a:extLst>
          </a:blip>
          <a:srcRect l="26620" t="7693" r="9920" b="9919"/>
          <a:stretch/>
        </p:blipFill>
        <p:spPr>
          <a:xfrm>
            <a:off x="2281425" y="1291130"/>
            <a:ext cx="4789482" cy="4663440"/>
          </a:xfrm>
          <a:prstGeom prst="rect">
            <a:avLst/>
          </a:prstGeom>
        </p:spPr>
      </p:pic>
    </p:spTree>
    <p:extLst>
      <p:ext uri="{BB962C8B-B14F-4D97-AF65-F5344CB8AC3E}">
        <p14:creationId xmlns:p14="http://schemas.microsoft.com/office/powerpoint/2010/main" val="1172611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Architectural projects have 6 phases</a:t>
            </a:r>
          </a:p>
        </p:txBody>
      </p:sp>
      <p:pic>
        <p:nvPicPr>
          <p:cNvPr id="2050" name="Picture 2" descr="Image result for pictures of architects">
            <a:extLst>
              <a:ext uri="{FF2B5EF4-FFF2-40B4-BE49-F238E27FC236}">
                <a16:creationId xmlns:a16="http://schemas.microsoft.com/office/drawing/2014/main" id="{3D3EB875-5B8F-46C6-B552-83944CFB0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25" y="1674018"/>
            <a:ext cx="6858000" cy="3814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Programming</a:t>
            </a:r>
          </a:p>
        </p:txBody>
      </p:sp>
      <p:pic>
        <p:nvPicPr>
          <p:cNvPr id="3" name="Picture 2">
            <a:extLst>
              <a:ext uri="{FF2B5EF4-FFF2-40B4-BE49-F238E27FC236}">
                <a16:creationId xmlns:a16="http://schemas.microsoft.com/office/drawing/2014/main" id="{E85E9D2E-911C-4A1D-A2D4-0E9D62E05E0D}"/>
              </a:ext>
            </a:extLst>
          </p:cNvPr>
          <p:cNvPicPr>
            <a:picLocks noChangeAspect="1"/>
          </p:cNvPicPr>
          <p:nvPr/>
        </p:nvPicPr>
        <p:blipFill>
          <a:blip r:embed="rId3"/>
          <a:stretch>
            <a:fillRect/>
          </a:stretch>
        </p:blipFill>
        <p:spPr>
          <a:xfrm>
            <a:off x="1743869" y="1293615"/>
            <a:ext cx="6858000" cy="4575570"/>
          </a:xfrm>
          <a:prstGeom prst="rect">
            <a:avLst/>
          </a:prstGeom>
        </p:spPr>
      </p:pic>
    </p:spTree>
    <p:extLst>
      <p:ext uri="{BB962C8B-B14F-4D97-AF65-F5344CB8AC3E}">
        <p14:creationId xmlns:p14="http://schemas.microsoft.com/office/powerpoint/2010/main" val="4701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Schematic Design</a:t>
            </a:r>
          </a:p>
        </p:txBody>
      </p:sp>
      <p:pic>
        <p:nvPicPr>
          <p:cNvPr id="3" name="Picture 2">
            <a:extLst>
              <a:ext uri="{FF2B5EF4-FFF2-40B4-BE49-F238E27FC236}">
                <a16:creationId xmlns:a16="http://schemas.microsoft.com/office/drawing/2014/main" id="{63F60E81-4394-4936-8DF6-63B740F578D4}"/>
              </a:ext>
            </a:extLst>
          </p:cNvPr>
          <p:cNvPicPr>
            <a:picLocks noChangeAspect="1"/>
          </p:cNvPicPr>
          <p:nvPr/>
        </p:nvPicPr>
        <p:blipFill>
          <a:blip r:embed="rId3"/>
          <a:stretch>
            <a:fillRect/>
          </a:stretch>
        </p:blipFill>
        <p:spPr>
          <a:xfrm>
            <a:off x="1718373" y="1651635"/>
            <a:ext cx="6858000" cy="3859530"/>
          </a:xfrm>
          <a:prstGeom prst="rect">
            <a:avLst/>
          </a:prstGeom>
        </p:spPr>
      </p:pic>
    </p:spTree>
    <p:extLst>
      <p:ext uri="{BB962C8B-B14F-4D97-AF65-F5344CB8AC3E}">
        <p14:creationId xmlns:p14="http://schemas.microsoft.com/office/powerpoint/2010/main" val="85654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Design Development</a:t>
            </a:r>
          </a:p>
        </p:txBody>
      </p:sp>
      <p:pic>
        <p:nvPicPr>
          <p:cNvPr id="2" name="Picture 1">
            <a:extLst>
              <a:ext uri="{FF2B5EF4-FFF2-40B4-BE49-F238E27FC236}">
                <a16:creationId xmlns:a16="http://schemas.microsoft.com/office/drawing/2014/main" id="{74ED58FA-7086-416F-BFB3-88C2321DA027}"/>
              </a:ext>
            </a:extLst>
          </p:cNvPr>
          <p:cNvPicPr>
            <a:picLocks noChangeAspect="1"/>
          </p:cNvPicPr>
          <p:nvPr/>
        </p:nvPicPr>
        <p:blipFill>
          <a:blip r:embed="rId3"/>
          <a:stretch>
            <a:fillRect/>
          </a:stretch>
        </p:blipFill>
        <p:spPr>
          <a:xfrm>
            <a:off x="1743869" y="1655523"/>
            <a:ext cx="6858000" cy="3851753"/>
          </a:xfrm>
          <a:prstGeom prst="rect">
            <a:avLst/>
          </a:prstGeom>
        </p:spPr>
      </p:pic>
    </p:spTree>
    <p:extLst>
      <p:ext uri="{BB962C8B-B14F-4D97-AF65-F5344CB8AC3E}">
        <p14:creationId xmlns:p14="http://schemas.microsoft.com/office/powerpoint/2010/main" val="190551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Construction Documents</a:t>
            </a:r>
          </a:p>
        </p:txBody>
      </p:sp>
      <p:pic>
        <p:nvPicPr>
          <p:cNvPr id="3" name="Picture 2">
            <a:extLst>
              <a:ext uri="{FF2B5EF4-FFF2-40B4-BE49-F238E27FC236}">
                <a16:creationId xmlns:a16="http://schemas.microsoft.com/office/drawing/2014/main" id="{31EAB473-9104-4DA2-BAB7-152069DF7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665" y="1308614"/>
            <a:ext cx="7223760" cy="4827211"/>
          </a:xfrm>
          <a:prstGeom prst="rect">
            <a:avLst/>
          </a:prstGeom>
        </p:spPr>
      </p:pic>
    </p:spTree>
    <p:extLst>
      <p:ext uri="{BB962C8B-B14F-4D97-AF65-F5344CB8AC3E}">
        <p14:creationId xmlns:p14="http://schemas.microsoft.com/office/powerpoint/2010/main" val="331265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Bidding</a:t>
            </a:r>
          </a:p>
        </p:txBody>
      </p:sp>
      <p:pic>
        <p:nvPicPr>
          <p:cNvPr id="3" name="Picture 2">
            <a:extLst>
              <a:ext uri="{FF2B5EF4-FFF2-40B4-BE49-F238E27FC236}">
                <a16:creationId xmlns:a16="http://schemas.microsoft.com/office/drawing/2014/main" id="{4086A4D7-97C9-490F-BBFA-2F4723514532}"/>
              </a:ext>
            </a:extLst>
          </p:cNvPr>
          <p:cNvPicPr>
            <a:picLocks noChangeAspect="1"/>
          </p:cNvPicPr>
          <p:nvPr/>
        </p:nvPicPr>
        <p:blipFill>
          <a:blip r:embed="rId3"/>
          <a:stretch>
            <a:fillRect/>
          </a:stretch>
        </p:blipFill>
        <p:spPr>
          <a:xfrm>
            <a:off x="1517900" y="1625485"/>
            <a:ext cx="7315200" cy="3605442"/>
          </a:xfrm>
          <a:prstGeom prst="rect">
            <a:avLst/>
          </a:prstGeom>
        </p:spPr>
      </p:pic>
    </p:spTree>
    <p:extLst>
      <p:ext uri="{BB962C8B-B14F-4D97-AF65-F5344CB8AC3E}">
        <p14:creationId xmlns:p14="http://schemas.microsoft.com/office/powerpoint/2010/main" val="2509399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3A2E218-88A4-408A-BB20-E718DD6CF2F7}"/>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4580" name="Text Box 4">
            <a:extLst>
              <a:ext uri="{FF2B5EF4-FFF2-40B4-BE49-F238E27FC236}">
                <a16:creationId xmlns:a16="http://schemas.microsoft.com/office/drawing/2014/main" id="{540AC975-CD04-4411-A364-9AE637998EEB}"/>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3318" name="Rectangle 1">
            <a:extLst>
              <a:ext uri="{FF2B5EF4-FFF2-40B4-BE49-F238E27FC236}">
                <a16:creationId xmlns:a16="http://schemas.microsoft.com/office/drawing/2014/main" id="{2B7AD085-869F-4CE4-A31C-32E141BAEF9A}"/>
              </a:ext>
            </a:extLst>
          </p:cNvPr>
          <p:cNvSpPr>
            <a:spLocks noChangeArrowheads="1"/>
          </p:cNvSpPr>
          <p:nvPr/>
        </p:nvSpPr>
        <p:spPr bwMode="auto">
          <a:xfrm>
            <a:off x="1660525" y="2360613"/>
            <a:ext cx="70246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endParaRPr lang="en-US" altLang="en-US" sz="24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000" b="1" dirty="0">
              <a:latin typeface="Times New Roman" panose="02020603050405020304" pitchFamily="18" charset="0"/>
            </a:endParaRPr>
          </a:p>
          <a:p>
            <a:pPr lvl="1" eaLnBrk="1" hangingPunct="1">
              <a:lnSpc>
                <a:spcPct val="100000"/>
              </a:lnSpc>
              <a:spcBef>
                <a:spcPct val="0"/>
              </a:spcBef>
              <a:buClrTx/>
              <a:buSzTx/>
              <a:buFontTx/>
              <a:buNone/>
            </a:pPr>
            <a:endParaRPr lang="en-US" altLang="en-US" sz="2400" dirty="0">
              <a:latin typeface="Times New Roman" panose="02020603050405020304" pitchFamily="18" charset="0"/>
            </a:endParaRPr>
          </a:p>
        </p:txBody>
      </p:sp>
      <p:sp>
        <p:nvSpPr>
          <p:cNvPr id="24583" name="Rectangle 2">
            <a:extLst>
              <a:ext uri="{FF2B5EF4-FFF2-40B4-BE49-F238E27FC236}">
                <a16:creationId xmlns:a16="http://schemas.microsoft.com/office/drawing/2014/main" id="{9D3BC8D6-C951-4348-AE21-C2042F96E7D4}"/>
              </a:ext>
            </a:extLst>
          </p:cNvPr>
          <p:cNvSpPr>
            <a:spLocks noChangeArrowheads="1"/>
          </p:cNvSpPr>
          <p:nvPr/>
        </p:nvSpPr>
        <p:spPr bwMode="auto">
          <a:xfrm>
            <a:off x="1602581" y="585421"/>
            <a:ext cx="73120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Construction Administration</a:t>
            </a:r>
          </a:p>
        </p:txBody>
      </p:sp>
      <p:pic>
        <p:nvPicPr>
          <p:cNvPr id="2" name="Picture 1">
            <a:extLst>
              <a:ext uri="{FF2B5EF4-FFF2-40B4-BE49-F238E27FC236}">
                <a16:creationId xmlns:a16="http://schemas.microsoft.com/office/drawing/2014/main" id="{D8F79C10-56BC-4FC9-8A10-C01124FC3A7B}"/>
              </a:ext>
            </a:extLst>
          </p:cNvPr>
          <p:cNvPicPr>
            <a:picLocks noChangeAspect="1"/>
          </p:cNvPicPr>
          <p:nvPr/>
        </p:nvPicPr>
        <p:blipFill>
          <a:blip r:embed="rId3"/>
          <a:stretch>
            <a:fillRect/>
          </a:stretch>
        </p:blipFill>
        <p:spPr>
          <a:xfrm>
            <a:off x="1517900" y="1171208"/>
            <a:ext cx="7315200" cy="5212080"/>
          </a:xfrm>
          <a:prstGeom prst="rect">
            <a:avLst/>
          </a:prstGeom>
        </p:spPr>
      </p:pic>
    </p:spTree>
    <p:extLst>
      <p:ext uri="{BB962C8B-B14F-4D97-AF65-F5344CB8AC3E}">
        <p14:creationId xmlns:p14="http://schemas.microsoft.com/office/powerpoint/2010/main" val="381929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6631" name="Rectangle 2">
            <a:extLst>
              <a:ext uri="{FF2B5EF4-FFF2-40B4-BE49-F238E27FC236}">
                <a16:creationId xmlns:a16="http://schemas.microsoft.com/office/drawing/2014/main" id="{B5055A81-54FB-4CDA-83F3-575F000AB6BC}"/>
              </a:ext>
            </a:extLst>
          </p:cNvPr>
          <p:cNvSpPr>
            <a:spLocks noChangeArrowheads="1"/>
          </p:cNvSpPr>
          <p:nvPr/>
        </p:nvSpPr>
        <p:spPr bwMode="auto">
          <a:xfrm>
            <a:off x="2587625" y="565150"/>
            <a:ext cx="56499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What kinds of structures does an </a:t>
            </a:r>
            <a:r>
              <a:rPr lang="en-US" altLang="en-US" sz="3200" b="1">
                <a:solidFill>
                  <a:srgbClr val="FF0000"/>
                </a:solidFill>
                <a:latin typeface="Architype Bold" pitchFamily="50" charset="0"/>
              </a:rPr>
              <a:t>architect design</a:t>
            </a:r>
            <a:r>
              <a:rPr lang="en-US" altLang="en-US" sz="3200" b="1" dirty="0">
                <a:solidFill>
                  <a:srgbClr val="FF0000"/>
                </a:solidFill>
                <a:latin typeface="Architype Bold" pitchFamily="50" charset="0"/>
              </a:rPr>
              <a:t>?</a:t>
            </a:r>
          </a:p>
        </p:txBody>
      </p:sp>
      <p:sp>
        <p:nvSpPr>
          <p:cNvPr id="8" name="TextBox 7">
            <a:extLst>
              <a:ext uri="{FF2B5EF4-FFF2-40B4-BE49-F238E27FC236}">
                <a16:creationId xmlns:a16="http://schemas.microsoft.com/office/drawing/2014/main" id="{3DB232C4-3DFB-4895-8CC6-1977F542B9DE}"/>
              </a:ext>
            </a:extLst>
          </p:cNvPr>
          <p:cNvSpPr txBox="1">
            <a:spLocks noChangeArrowheads="1"/>
          </p:cNvSpPr>
          <p:nvPr/>
        </p:nvSpPr>
        <p:spPr bwMode="auto">
          <a:xfrm>
            <a:off x="1899084" y="5261460"/>
            <a:ext cx="671902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gn="ctr" eaLnBrk="1" hangingPunct="1">
              <a:lnSpc>
                <a:spcPct val="100000"/>
              </a:lnSpc>
              <a:spcBef>
                <a:spcPct val="0"/>
              </a:spcBef>
              <a:spcAft>
                <a:spcPts val="1200"/>
              </a:spcAft>
              <a:buClrTx/>
              <a:buSzTx/>
              <a:buFontTx/>
              <a:buNone/>
            </a:pPr>
            <a:r>
              <a:rPr lang="en-US" altLang="en-US" sz="2400" b="1" dirty="0">
                <a:solidFill>
                  <a:srgbClr val="FF0000"/>
                </a:solidFill>
                <a:latin typeface="Architype Bold" pitchFamily="50" charset="0"/>
              </a:rPr>
              <a:t>Wherever you live, work, or play, </a:t>
            </a:r>
          </a:p>
          <a:p>
            <a:pPr algn="ctr" eaLnBrk="1" hangingPunct="1">
              <a:lnSpc>
                <a:spcPct val="100000"/>
              </a:lnSpc>
              <a:spcBef>
                <a:spcPct val="0"/>
              </a:spcBef>
              <a:buClrTx/>
              <a:buSzTx/>
              <a:buFontTx/>
              <a:buNone/>
            </a:pPr>
            <a:r>
              <a:rPr lang="en-US" altLang="en-US" sz="2400" b="1" dirty="0">
                <a:solidFill>
                  <a:srgbClr val="FF0000"/>
                </a:solidFill>
                <a:latin typeface="Architype Bold" pitchFamily="50" charset="0"/>
              </a:rPr>
              <a:t>EVERY BUILDING HAS AN ARCHITECT!</a:t>
            </a:r>
          </a:p>
        </p:txBody>
      </p:sp>
      <p:pic>
        <p:nvPicPr>
          <p:cNvPr id="2" name="Picture 1">
            <a:extLst>
              <a:ext uri="{FF2B5EF4-FFF2-40B4-BE49-F238E27FC236}">
                <a16:creationId xmlns:a16="http://schemas.microsoft.com/office/drawing/2014/main" id="{A534CB00-964B-4B53-8485-3B57A34C86F7}"/>
              </a:ext>
            </a:extLst>
          </p:cNvPr>
          <p:cNvPicPr>
            <a:picLocks noChangeAspect="1"/>
          </p:cNvPicPr>
          <p:nvPr/>
        </p:nvPicPr>
        <p:blipFill rotWithShape="1">
          <a:blip r:embed="rId3"/>
          <a:srcRect b="10970"/>
          <a:stretch/>
        </p:blipFill>
        <p:spPr>
          <a:xfrm>
            <a:off x="3655770" y="2163550"/>
            <a:ext cx="2809875" cy="2374428"/>
          </a:xfrm>
          <a:prstGeom prst="rect">
            <a:avLst/>
          </a:prstGeom>
        </p:spPr>
      </p:pic>
    </p:spTree>
    <p:extLst>
      <p:ext uri="{BB962C8B-B14F-4D97-AF65-F5344CB8AC3E}">
        <p14:creationId xmlns:p14="http://schemas.microsoft.com/office/powerpoint/2010/main" val="8833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77397B0E-29FC-4CAE-AB70-9B45004B4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00" y="161669"/>
            <a:ext cx="7315200" cy="653307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C363D3DB-8C58-4502-A7B3-CCC8CE3AC184}"/>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16388" name="Text Box 4">
            <a:extLst>
              <a:ext uri="{FF2B5EF4-FFF2-40B4-BE49-F238E27FC236}">
                <a16:creationId xmlns:a16="http://schemas.microsoft.com/office/drawing/2014/main" id="{13E97E55-005B-4A1D-BF6C-2EE43D005012}"/>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7174" name="Rectangle 1">
            <a:extLst>
              <a:ext uri="{FF2B5EF4-FFF2-40B4-BE49-F238E27FC236}">
                <a16:creationId xmlns:a16="http://schemas.microsoft.com/office/drawing/2014/main" id="{2E61B7A9-9CFA-4E8E-A97D-916729339C17}"/>
              </a:ext>
            </a:extLst>
          </p:cNvPr>
          <p:cNvSpPr>
            <a:spLocks noChangeArrowheads="1"/>
          </p:cNvSpPr>
          <p:nvPr/>
        </p:nvSpPr>
        <p:spPr bwMode="auto">
          <a:xfrm>
            <a:off x="2740025" y="2818180"/>
            <a:ext cx="61077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2400" b="1" dirty="0">
                <a:latin typeface="Architype Light" pitchFamily="50" charset="0"/>
              </a:rPr>
              <a:t>An architect is a qualified professional who designs and supervises the construction of buildings or other structures. </a:t>
            </a:r>
          </a:p>
          <a:p>
            <a:pPr eaLnBrk="1" hangingPunct="1">
              <a:lnSpc>
                <a:spcPct val="100000"/>
              </a:lnSpc>
              <a:spcBef>
                <a:spcPct val="0"/>
              </a:spcBef>
              <a:buClrTx/>
              <a:buSzTx/>
              <a:buFontTx/>
              <a:buNone/>
            </a:pPr>
            <a:endParaRPr lang="en-US" altLang="en-US" sz="2400" b="1" dirty="0">
              <a:latin typeface="Times New Roman" panose="02020603050405020304" pitchFamily="18" charset="0"/>
            </a:endParaRPr>
          </a:p>
        </p:txBody>
      </p:sp>
      <p:sp>
        <p:nvSpPr>
          <p:cNvPr id="7175" name="Rectangle 2">
            <a:extLst>
              <a:ext uri="{FF2B5EF4-FFF2-40B4-BE49-F238E27FC236}">
                <a16:creationId xmlns:a16="http://schemas.microsoft.com/office/drawing/2014/main" id="{F2D03B1E-346A-4B56-B4AD-D0ED583DD0DE}"/>
              </a:ext>
            </a:extLst>
          </p:cNvPr>
          <p:cNvSpPr>
            <a:spLocks noChangeArrowheads="1"/>
          </p:cNvSpPr>
          <p:nvPr/>
        </p:nvSpPr>
        <p:spPr bwMode="auto">
          <a:xfrm>
            <a:off x="2740025" y="4690662"/>
            <a:ext cx="58023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600" b="1" dirty="0">
                <a:solidFill>
                  <a:srgbClr val="FF0000"/>
                </a:solidFill>
                <a:latin typeface="Architype Bold" pitchFamily="50" charset="0"/>
              </a:rPr>
              <a:t>Who can be an architect ?</a:t>
            </a:r>
          </a:p>
        </p:txBody>
      </p:sp>
      <p:sp>
        <p:nvSpPr>
          <p:cNvPr id="8" name="Rectangle 2">
            <a:extLst>
              <a:ext uri="{FF2B5EF4-FFF2-40B4-BE49-F238E27FC236}">
                <a16:creationId xmlns:a16="http://schemas.microsoft.com/office/drawing/2014/main" id="{2346C3CD-224A-4638-A863-E61263BF66D7}"/>
              </a:ext>
            </a:extLst>
          </p:cNvPr>
          <p:cNvSpPr>
            <a:spLocks noChangeArrowheads="1"/>
          </p:cNvSpPr>
          <p:nvPr/>
        </p:nvSpPr>
        <p:spPr bwMode="auto">
          <a:xfrm>
            <a:off x="2740025" y="1874838"/>
            <a:ext cx="56499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600" b="1" dirty="0">
                <a:solidFill>
                  <a:srgbClr val="FF0000"/>
                </a:solidFill>
                <a:latin typeface="Architype Bold" pitchFamily="50" charset="0"/>
              </a:rPr>
              <a:t>What is an architect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fade">
                                      <p:cBhvr>
                                        <p:cTn id="12"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5" name="Picture 4">
            <a:extLst>
              <a:ext uri="{FF2B5EF4-FFF2-40B4-BE49-F238E27FC236}">
                <a16:creationId xmlns:a16="http://schemas.microsoft.com/office/drawing/2014/main" id="{642CFB39-BC19-485F-93C7-42C667008E26}"/>
              </a:ext>
            </a:extLst>
          </p:cNvPr>
          <p:cNvPicPr>
            <a:picLocks noChangeAspect="1"/>
          </p:cNvPicPr>
          <p:nvPr/>
        </p:nvPicPr>
        <p:blipFill rotWithShape="1">
          <a:blip r:embed="rId3">
            <a:extLst>
              <a:ext uri="{28A0092B-C50C-407E-A947-70E740481C1C}">
                <a14:useLocalDpi xmlns:a14="http://schemas.microsoft.com/office/drawing/2010/main" val="0"/>
              </a:ext>
            </a:extLst>
          </a:blip>
          <a:srcRect t="39844"/>
          <a:stretch/>
        </p:blipFill>
        <p:spPr>
          <a:xfrm>
            <a:off x="1517650" y="548623"/>
            <a:ext cx="7315200" cy="5759165"/>
          </a:xfrm>
          <a:prstGeom prst="rect">
            <a:avLst/>
          </a:prstGeom>
        </p:spPr>
      </p:pic>
    </p:spTree>
    <p:extLst>
      <p:ext uri="{BB962C8B-B14F-4D97-AF65-F5344CB8AC3E}">
        <p14:creationId xmlns:p14="http://schemas.microsoft.com/office/powerpoint/2010/main" val="402740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4" name="Picture 3">
            <a:extLst>
              <a:ext uri="{FF2B5EF4-FFF2-40B4-BE49-F238E27FC236}">
                <a16:creationId xmlns:a16="http://schemas.microsoft.com/office/drawing/2014/main" id="{1EDC6996-7269-4ED7-88B4-CCF10F3581A8}"/>
              </a:ext>
            </a:extLst>
          </p:cNvPr>
          <p:cNvPicPr>
            <a:picLocks noChangeAspect="1"/>
          </p:cNvPicPr>
          <p:nvPr/>
        </p:nvPicPr>
        <p:blipFill rotWithShape="1">
          <a:blip r:embed="rId3">
            <a:extLst>
              <a:ext uri="{28A0092B-C50C-407E-A947-70E740481C1C}">
                <a14:useLocalDpi xmlns:a14="http://schemas.microsoft.com/office/drawing/2010/main" val="0"/>
              </a:ext>
            </a:extLst>
          </a:blip>
          <a:srcRect b="2546"/>
          <a:stretch/>
        </p:blipFill>
        <p:spPr>
          <a:xfrm>
            <a:off x="1976015" y="148111"/>
            <a:ext cx="6492240" cy="6560190"/>
          </a:xfrm>
          <a:prstGeom prst="rect">
            <a:avLst/>
          </a:prstGeom>
        </p:spPr>
      </p:pic>
    </p:spTree>
    <p:extLst>
      <p:ext uri="{BB962C8B-B14F-4D97-AF65-F5344CB8AC3E}">
        <p14:creationId xmlns:p14="http://schemas.microsoft.com/office/powerpoint/2010/main" val="42659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A79693B4-9AEC-499F-9E23-B61E6D653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605" y="108508"/>
            <a:ext cx="6766560" cy="6639396"/>
          </a:xfrm>
          <a:prstGeom prst="rect">
            <a:avLst/>
          </a:prstGeom>
        </p:spPr>
      </p:pic>
    </p:spTree>
    <p:extLst>
      <p:ext uri="{BB962C8B-B14F-4D97-AF65-F5344CB8AC3E}">
        <p14:creationId xmlns:p14="http://schemas.microsoft.com/office/powerpoint/2010/main" val="3265286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4" name="Picture 3">
            <a:extLst>
              <a:ext uri="{FF2B5EF4-FFF2-40B4-BE49-F238E27FC236}">
                <a16:creationId xmlns:a16="http://schemas.microsoft.com/office/drawing/2014/main" id="{B50DB7D2-BF86-4613-AF72-8D47073A6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015" y="135571"/>
            <a:ext cx="5943600" cy="6585269"/>
          </a:xfrm>
          <a:prstGeom prst="rect">
            <a:avLst/>
          </a:prstGeom>
        </p:spPr>
      </p:pic>
    </p:spTree>
    <p:extLst>
      <p:ext uri="{BB962C8B-B14F-4D97-AF65-F5344CB8AC3E}">
        <p14:creationId xmlns:p14="http://schemas.microsoft.com/office/powerpoint/2010/main" val="1355219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1026" name="Picture 2" descr="Image result for brick hospital image">
            <a:extLst>
              <a:ext uri="{FF2B5EF4-FFF2-40B4-BE49-F238E27FC236}">
                <a16:creationId xmlns:a16="http://schemas.microsoft.com/office/drawing/2014/main" id="{04565E5C-9221-4C35-93DB-10941C229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650" y="527605"/>
            <a:ext cx="7315200" cy="582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317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E15F6E9B-B3B7-4959-B12D-DC8139791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50" y="985720"/>
            <a:ext cx="7315200" cy="4924832"/>
          </a:xfrm>
          <a:prstGeom prst="rect">
            <a:avLst/>
          </a:prstGeom>
        </p:spPr>
      </p:pic>
    </p:spTree>
    <p:extLst>
      <p:ext uri="{BB962C8B-B14F-4D97-AF65-F5344CB8AC3E}">
        <p14:creationId xmlns:p14="http://schemas.microsoft.com/office/powerpoint/2010/main" val="1178279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517650" y="4759338"/>
            <a:ext cx="7481888" cy="1265647"/>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2" name="Picture 1">
            <a:extLst>
              <a:ext uri="{FF2B5EF4-FFF2-40B4-BE49-F238E27FC236}">
                <a16:creationId xmlns:a16="http://schemas.microsoft.com/office/drawing/2014/main" id="{0D3164F0-1739-46C4-85A3-3A6E0DE368A2}"/>
              </a:ext>
            </a:extLst>
          </p:cNvPr>
          <p:cNvPicPr>
            <a:picLocks noChangeAspect="1"/>
          </p:cNvPicPr>
          <p:nvPr/>
        </p:nvPicPr>
        <p:blipFill>
          <a:blip r:embed="rId3"/>
          <a:stretch>
            <a:fillRect/>
          </a:stretch>
        </p:blipFill>
        <p:spPr>
          <a:xfrm>
            <a:off x="1517650" y="878007"/>
            <a:ext cx="7315200" cy="5007769"/>
          </a:xfrm>
          <a:prstGeom prst="rect">
            <a:avLst/>
          </a:prstGeom>
        </p:spPr>
      </p:pic>
    </p:spTree>
    <p:extLst>
      <p:ext uri="{BB962C8B-B14F-4D97-AF65-F5344CB8AC3E}">
        <p14:creationId xmlns:p14="http://schemas.microsoft.com/office/powerpoint/2010/main" val="3860210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CD4F1AE-D337-48B3-90A3-E8DB261F8C21}"/>
              </a:ext>
            </a:extLst>
          </p:cNvPr>
          <p:cNvSpPr>
            <a:spLocks noGrp="1" noChangeArrowheads="1"/>
          </p:cNvSpPr>
          <p:nvPr>
            <p:ph type="subTitle" idx="1"/>
          </p:nvPr>
        </p:nvSpPr>
        <p:spPr>
          <a:xfrm>
            <a:off x="1670604" y="5175500"/>
            <a:ext cx="7032925" cy="1068935"/>
          </a:xfrm>
        </p:spPr>
        <p:txBody>
          <a:bodyPr rtlCol="0">
            <a:normAutofit fontScale="92500" lnSpcReduction="10000"/>
          </a:bodyPr>
          <a:lstStyle/>
          <a:p>
            <a:pPr eaLnBrk="1" fontAlgn="auto" hangingPunct="1">
              <a:lnSpc>
                <a:spcPct val="120000"/>
              </a:lnSpc>
              <a:spcAft>
                <a:spcPts val="0"/>
              </a:spcAft>
              <a:tabLst>
                <a:tab pos="3027363" algn="l"/>
                <a:tab pos="3597275" algn="l"/>
              </a:tabLst>
              <a:defRPr/>
            </a:pPr>
            <a:r>
              <a:rPr lang="en-US" altLang="en-US" sz="2800" b="1" dirty="0">
                <a:solidFill>
                  <a:srgbClr val="FF0000"/>
                </a:solidFill>
                <a:latin typeface="Architype Light" pitchFamily="50" charset="0"/>
              </a:rPr>
              <a:t>  Remember:  wherever you live, work or play, </a:t>
            </a:r>
          </a:p>
          <a:p>
            <a:pPr eaLnBrk="1" fontAlgn="auto" hangingPunct="1">
              <a:lnSpc>
                <a:spcPct val="120000"/>
              </a:lnSpc>
              <a:spcAft>
                <a:spcPts val="0"/>
              </a:spcAft>
              <a:tabLst>
                <a:tab pos="3027363" algn="l"/>
                <a:tab pos="3597275" algn="l"/>
              </a:tabLst>
              <a:defRPr/>
            </a:pPr>
            <a:r>
              <a:rPr lang="en-US" altLang="en-US" sz="2800" b="1" dirty="0">
                <a:solidFill>
                  <a:srgbClr val="FF0000"/>
                </a:solidFill>
                <a:latin typeface="Architype Light" pitchFamily="50" charset="0"/>
              </a:rPr>
              <a:t>EVERY BUILDING HAS AN ARCHITECT.</a:t>
            </a:r>
          </a:p>
        </p:txBody>
      </p:sp>
      <p:sp>
        <p:nvSpPr>
          <p:cNvPr id="26628" name="Text Box 4">
            <a:extLst>
              <a:ext uri="{FF2B5EF4-FFF2-40B4-BE49-F238E27FC236}">
                <a16:creationId xmlns:a16="http://schemas.microsoft.com/office/drawing/2014/main" id="{D284B718-6F4F-445A-B249-C163BFD30209}"/>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pic>
        <p:nvPicPr>
          <p:cNvPr id="3" name="Picture 2">
            <a:extLst>
              <a:ext uri="{FF2B5EF4-FFF2-40B4-BE49-F238E27FC236}">
                <a16:creationId xmlns:a16="http://schemas.microsoft.com/office/drawing/2014/main" id="{95644DFF-2A2F-4923-8546-EE2B7A09E9A2}"/>
              </a:ext>
            </a:extLst>
          </p:cNvPr>
          <p:cNvPicPr>
            <a:picLocks noChangeAspect="1"/>
          </p:cNvPicPr>
          <p:nvPr/>
        </p:nvPicPr>
        <p:blipFill rotWithShape="1">
          <a:blip r:embed="rId3"/>
          <a:srcRect l="18177" r="4910"/>
          <a:stretch/>
        </p:blipFill>
        <p:spPr>
          <a:xfrm>
            <a:off x="1670605" y="374900"/>
            <a:ext cx="7032925" cy="4800600"/>
          </a:xfrm>
          <a:prstGeom prst="rect">
            <a:avLst/>
          </a:prstGeom>
        </p:spPr>
      </p:pic>
    </p:spTree>
    <p:extLst>
      <p:ext uri="{BB962C8B-B14F-4D97-AF65-F5344CB8AC3E}">
        <p14:creationId xmlns:p14="http://schemas.microsoft.com/office/powerpoint/2010/main" val="846578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CDDFF76-2BE0-43E9-92E6-A2597AC0BE31}"/>
              </a:ext>
            </a:extLst>
          </p:cNvPr>
          <p:cNvSpPr>
            <a:spLocks noGrp="1" noChangeArrowheads="1"/>
          </p:cNvSpPr>
          <p:nvPr>
            <p:ph type="ctrTitle"/>
          </p:nvPr>
        </p:nvSpPr>
        <p:spPr>
          <a:xfrm>
            <a:off x="1276694" y="1443835"/>
            <a:ext cx="7481887" cy="3208338"/>
          </a:xfrm>
        </p:spPr>
        <p:txBody>
          <a:bodyPr anchor="ctr">
            <a:normAutofit/>
          </a:bodyPr>
          <a:lstStyle/>
          <a:p>
            <a:pPr algn="ctr" eaLnBrk="1" fontAlgn="auto" hangingPunct="1">
              <a:spcAft>
                <a:spcPts val="0"/>
              </a:spcAft>
              <a:defRPr/>
            </a:pPr>
            <a:br>
              <a:rPr lang="en-US" altLang="en-US" sz="3200" dirty="0"/>
            </a:br>
            <a:r>
              <a:rPr lang="en-US" altLang="en-US" sz="4800" dirty="0">
                <a:latin typeface="Architype Bold" pitchFamily="50" charset="0"/>
              </a:rPr>
              <a:t>Questions?</a:t>
            </a:r>
            <a:endParaRPr lang="en-US" altLang="en-US" sz="4800" i="1" dirty="0">
              <a:latin typeface="Stylus BT" panose="020E0402020206020304" pitchFamily="34" charset="0"/>
            </a:endParaRPr>
          </a:p>
        </p:txBody>
      </p:sp>
      <p:sp>
        <p:nvSpPr>
          <p:cNvPr id="5123" name="Rectangle 3">
            <a:extLst>
              <a:ext uri="{FF2B5EF4-FFF2-40B4-BE49-F238E27FC236}">
                <a16:creationId xmlns:a16="http://schemas.microsoft.com/office/drawing/2014/main" id="{C4503A3C-8B4D-4D1B-BF67-B776C61D3F0C}"/>
              </a:ext>
            </a:extLst>
          </p:cNvPr>
          <p:cNvSpPr>
            <a:spLocks noGrp="1" noChangeArrowheads="1"/>
          </p:cNvSpPr>
          <p:nvPr>
            <p:ph type="subTitle" idx="1"/>
          </p:nvPr>
        </p:nvSpPr>
        <p:spPr>
          <a:xfrm>
            <a:off x="1517650" y="4344988"/>
            <a:ext cx="7481888" cy="1985962"/>
          </a:xfrm>
        </p:spPr>
        <p:txBody>
          <a:bodyPr rtlCol="0">
            <a:normAutofit fontScale="85000" lnSpcReduction="10000"/>
          </a:bodyPr>
          <a:lstStyle/>
          <a:p>
            <a:pPr marL="3027363" algn="r" eaLnBrk="1" fontAlgn="auto" hangingPunct="1">
              <a:spcAft>
                <a:spcPts val="0"/>
              </a:spcAft>
              <a:tabLst>
                <a:tab pos="3027363" algn="l"/>
                <a:tab pos="3597275" algn="l"/>
              </a:tabLst>
              <a:defRPr/>
            </a:pPr>
            <a:r>
              <a:rPr lang="en-US" altLang="en-US" sz="4000" b="1" dirty="0"/>
              <a:t>     </a:t>
            </a:r>
          </a:p>
          <a:p>
            <a:pPr marL="3027363" algn="r" eaLnBrk="1" fontAlgn="auto" hangingPunct="1">
              <a:lnSpc>
                <a:spcPct val="110000"/>
              </a:lnSpc>
              <a:spcAft>
                <a:spcPts val="0"/>
              </a:spcAft>
              <a:tabLst>
                <a:tab pos="3027363" algn="l"/>
                <a:tab pos="3597275" algn="l"/>
              </a:tabLst>
              <a:defRPr/>
            </a:pPr>
            <a:r>
              <a:rPr lang="en-US" altLang="en-US" sz="2400" b="1" dirty="0">
                <a:latin typeface="Architype Light" pitchFamily="50" charset="0"/>
              </a:rPr>
              <a:t>Verity L Frizzell, FAIA</a:t>
            </a:r>
          </a:p>
          <a:p>
            <a:pPr marL="3027363" algn="r" eaLnBrk="1" fontAlgn="auto" hangingPunct="1">
              <a:lnSpc>
                <a:spcPct val="110000"/>
              </a:lnSpc>
              <a:spcAft>
                <a:spcPts val="0"/>
              </a:spcAft>
              <a:tabLst>
                <a:tab pos="3027363" algn="l"/>
                <a:tab pos="3597275" algn="l"/>
              </a:tabLst>
              <a:defRPr/>
            </a:pPr>
            <a:r>
              <a:rPr lang="en-US" altLang="en-US" sz="2400" b="1" dirty="0">
                <a:latin typeface="Architype Light" pitchFamily="50" charset="0"/>
              </a:rPr>
              <a:t>verity@feltzandfrizzellarchitects.com</a:t>
            </a:r>
          </a:p>
          <a:p>
            <a:pPr algn="r" eaLnBrk="1" fontAlgn="auto" hangingPunct="1">
              <a:lnSpc>
                <a:spcPct val="110000"/>
              </a:lnSpc>
              <a:spcAft>
                <a:spcPts val="0"/>
              </a:spcAft>
              <a:tabLst>
                <a:tab pos="3027363" algn="l"/>
                <a:tab pos="3597275" algn="l"/>
              </a:tabLst>
              <a:defRPr/>
            </a:pPr>
            <a:r>
              <a:rPr lang="en-US" altLang="en-US" sz="2400" b="1" dirty="0">
                <a:latin typeface="Architype Light" pitchFamily="50" charset="0"/>
              </a:rPr>
              <a:t>732-892-0208</a:t>
            </a:r>
          </a:p>
        </p:txBody>
      </p:sp>
      <p:sp>
        <p:nvSpPr>
          <p:cNvPr id="14340" name="Text Box 14">
            <a:extLst>
              <a:ext uri="{FF2B5EF4-FFF2-40B4-BE49-F238E27FC236}">
                <a16:creationId xmlns:a16="http://schemas.microsoft.com/office/drawing/2014/main" id="{2F112FDF-82C2-45D0-8D1C-743F6E9CB088}"/>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527595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7707F1EA-DFDA-4034-B027-E0FEE935414F}"/>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a:t>          </a:t>
            </a:r>
          </a:p>
        </p:txBody>
      </p:sp>
      <p:sp>
        <p:nvSpPr>
          <p:cNvPr id="18436" name="Text Box 4">
            <a:extLst>
              <a:ext uri="{FF2B5EF4-FFF2-40B4-BE49-F238E27FC236}">
                <a16:creationId xmlns:a16="http://schemas.microsoft.com/office/drawing/2014/main" id="{BFDFA410-5719-4EF9-A603-588FD87A82D7}"/>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8438" name="Rectangle 2">
            <a:extLst>
              <a:ext uri="{FF2B5EF4-FFF2-40B4-BE49-F238E27FC236}">
                <a16:creationId xmlns:a16="http://schemas.microsoft.com/office/drawing/2014/main" id="{12168732-3DF0-4CEE-9D80-B7599FA918D1}"/>
              </a:ext>
            </a:extLst>
          </p:cNvPr>
          <p:cNvSpPr>
            <a:spLocks noChangeArrowheads="1"/>
          </p:cNvSpPr>
          <p:nvPr/>
        </p:nvSpPr>
        <p:spPr bwMode="auto">
          <a:xfrm>
            <a:off x="2281425" y="565150"/>
            <a:ext cx="5975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Everyone can be an architect!</a:t>
            </a:r>
          </a:p>
        </p:txBody>
      </p:sp>
      <p:pic>
        <p:nvPicPr>
          <p:cNvPr id="9223" name="Picture 2">
            <a:extLst>
              <a:ext uri="{FF2B5EF4-FFF2-40B4-BE49-F238E27FC236}">
                <a16:creationId xmlns:a16="http://schemas.microsoft.com/office/drawing/2014/main" id="{B4AB9D04-51FA-4465-9991-465768A2D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13" y="1336675"/>
            <a:ext cx="6608762"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6485F31-E839-48AF-BE67-4B536018DFA1}"/>
              </a:ext>
            </a:extLst>
          </p:cNvPr>
          <p:cNvSpPr>
            <a:spLocks noGrp="1" noChangeArrowheads="1"/>
          </p:cNvSpPr>
          <p:nvPr>
            <p:ph type="subTitle" idx="1"/>
          </p:nvPr>
        </p:nvSpPr>
        <p:spPr>
          <a:xfrm>
            <a:off x="1517650" y="3581400"/>
            <a:ext cx="7481888" cy="3054350"/>
          </a:xfrm>
        </p:spPr>
        <p:txBody>
          <a:bodyPr rtlCol="0"/>
          <a:lstStyle/>
          <a:p>
            <a:pPr marL="3027363" algn="r" eaLnBrk="1" fontAlgn="auto" hangingPunct="1">
              <a:lnSpc>
                <a:spcPct val="80000"/>
              </a:lnSpc>
              <a:spcAft>
                <a:spcPts val="0"/>
              </a:spcAft>
              <a:tabLst>
                <a:tab pos="3027363" algn="l"/>
                <a:tab pos="3597275" algn="l"/>
              </a:tabLst>
              <a:defRPr/>
            </a:pPr>
            <a:r>
              <a:rPr lang="en-US" altLang="en-US" sz="2800" b="1" dirty="0"/>
              <a:t>          </a:t>
            </a:r>
          </a:p>
        </p:txBody>
      </p:sp>
      <p:sp>
        <p:nvSpPr>
          <p:cNvPr id="20484" name="Text Box 4">
            <a:extLst>
              <a:ext uri="{FF2B5EF4-FFF2-40B4-BE49-F238E27FC236}">
                <a16:creationId xmlns:a16="http://schemas.microsoft.com/office/drawing/2014/main" id="{B483937D-12E6-4295-BD08-84AD4F1D0396}"/>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11270" name="Rectangle 1">
            <a:extLst>
              <a:ext uri="{FF2B5EF4-FFF2-40B4-BE49-F238E27FC236}">
                <a16:creationId xmlns:a16="http://schemas.microsoft.com/office/drawing/2014/main" id="{F6A5C543-F70F-4F90-83F1-56C8A279F6B7}"/>
              </a:ext>
            </a:extLst>
          </p:cNvPr>
          <p:cNvSpPr>
            <a:spLocks noChangeArrowheads="1"/>
          </p:cNvSpPr>
          <p:nvPr/>
        </p:nvSpPr>
        <p:spPr bwMode="auto">
          <a:xfrm>
            <a:off x="2586835" y="1150938"/>
            <a:ext cx="625951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Char char="•"/>
            </a:pPr>
            <a:r>
              <a:rPr lang="en-US" altLang="en-US" sz="2800" b="1" dirty="0">
                <a:latin typeface="Architype Light" pitchFamily="50" charset="0"/>
              </a:rPr>
              <a:t>Solves Problems</a:t>
            </a:r>
          </a:p>
          <a:p>
            <a:pPr eaLnBrk="1" hangingPunct="1">
              <a:lnSpc>
                <a:spcPct val="100000"/>
              </a:lnSpc>
              <a:spcBef>
                <a:spcPct val="0"/>
              </a:spcBef>
              <a:buClrTx/>
              <a:buSzTx/>
              <a:buFontTx/>
              <a:buChar char="•"/>
            </a:pPr>
            <a:r>
              <a:rPr lang="en-US" altLang="en-US" sz="2800" b="1" dirty="0">
                <a:latin typeface="Architype Light" pitchFamily="50" charset="0"/>
              </a:rPr>
              <a:t>Draws Pictures</a:t>
            </a:r>
          </a:p>
          <a:p>
            <a:pPr eaLnBrk="1" hangingPunct="1">
              <a:lnSpc>
                <a:spcPct val="100000"/>
              </a:lnSpc>
              <a:spcBef>
                <a:spcPct val="0"/>
              </a:spcBef>
              <a:buClrTx/>
              <a:buSzTx/>
              <a:buFontTx/>
              <a:buChar char="•"/>
            </a:pPr>
            <a:r>
              <a:rPr lang="en-US" altLang="en-US" sz="2800" b="1" dirty="0">
                <a:latin typeface="Architype Light" pitchFamily="50" charset="0"/>
              </a:rPr>
              <a:t>Uses a Computer</a:t>
            </a:r>
          </a:p>
          <a:p>
            <a:pPr eaLnBrk="1" hangingPunct="1">
              <a:lnSpc>
                <a:spcPct val="100000"/>
              </a:lnSpc>
              <a:spcBef>
                <a:spcPct val="0"/>
              </a:spcBef>
              <a:buClrTx/>
              <a:buSzTx/>
              <a:buFontTx/>
              <a:buChar char="•"/>
            </a:pPr>
            <a:r>
              <a:rPr lang="en-US" altLang="en-US" sz="2800" b="1" dirty="0">
                <a:latin typeface="Architype Light" pitchFamily="50" charset="0"/>
              </a:rPr>
              <a:t>Goes to Meetings</a:t>
            </a:r>
          </a:p>
          <a:p>
            <a:pPr eaLnBrk="1" hangingPunct="1">
              <a:lnSpc>
                <a:spcPct val="100000"/>
              </a:lnSpc>
              <a:spcBef>
                <a:spcPct val="0"/>
              </a:spcBef>
              <a:buClrTx/>
              <a:buSzTx/>
              <a:buFontTx/>
              <a:buChar char="•"/>
            </a:pPr>
            <a:r>
              <a:rPr lang="en-US" altLang="en-US" sz="2800" b="1" dirty="0">
                <a:latin typeface="Architype Light" pitchFamily="50" charset="0"/>
              </a:rPr>
              <a:t>Measures Buildings</a:t>
            </a:r>
          </a:p>
          <a:p>
            <a:pPr eaLnBrk="1" hangingPunct="1">
              <a:lnSpc>
                <a:spcPct val="100000"/>
              </a:lnSpc>
              <a:spcBef>
                <a:spcPct val="0"/>
              </a:spcBef>
              <a:buClrTx/>
              <a:buSzTx/>
              <a:buFontTx/>
              <a:buChar char="•"/>
            </a:pPr>
            <a:r>
              <a:rPr lang="en-US" altLang="en-US" sz="2800" b="1" dirty="0">
                <a:latin typeface="Architype Light" pitchFamily="50" charset="0"/>
              </a:rPr>
              <a:t>Makes Presentations</a:t>
            </a:r>
          </a:p>
          <a:p>
            <a:pPr eaLnBrk="1" hangingPunct="1">
              <a:lnSpc>
                <a:spcPct val="100000"/>
              </a:lnSpc>
              <a:spcBef>
                <a:spcPct val="0"/>
              </a:spcBef>
              <a:buClrTx/>
              <a:buSzTx/>
              <a:buFontTx/>
              <a:buChar char="•"/>
            </a:pPr>
            <a:r>
              <a:rPr lang="en-US" altLang="en-US" sz="2800" b="1" dirty="0">
                <a:latin typeface="Architype Light" pitchFamily="50" charset="0"/>
              </a:rPr>
              <a:t>Builds Models</a:t>
            </a:r>
          </a:p>
          <a:p>
            <a:pPr eaLnBrk="1" hangingPunct="1">
              <a:lnSpc>
                <a:spcPct val="100000"/>
              </a:lnSpc>
              <a:spcBef>
                <a:spcPct val="0"/>
              </a:spcBef>
              <a:buClrTx/>
              <a:buSzTx/>
              <a:buFontTx/>
              <a:buChar char="•"/>
            </a:pPr>
            <a:r>
              <a:rPr lang="en-US" altLang="en-US" sz="2800" b="1" dirty="0">
                <a:latin typeface="Architype Light" pitchFamily="50" charset="0"/>
              </a:rPr>
              <a:t>Designs Buildings</a:t>
            </a:r>
          </a:p>
          <a:p>
            <a:pPr eaLnBrk="1" hangingPunct="1">
              <a:lnSpc>
                <a:spcPct val="100000"/>
              </a:lnSpc>
              <a:spcBef>
                <a:spcPct val="0"/>
              </a:spcBef>
              <a:buClrTx/>
              <a:buSzTx/>
              <a:buFontTx/>
              <a:buChar char="•"/>
            </a:pPr>
            <a:r>
              <a:rPr lang="en-US" altLang="en-US" sz="2800" b="1" dirty="0">
                <a:latin typeface="Architype Light" pitchFamily="50" charset="0"/>
              </a:rPr>
              <a:t>Meets with Clients</a:t>
            </a:r>
          </a:p>
          <a:p>
            <a:pPr eaLnBrk="1" hangingPunct="1">
              <a:lnSpc>
                <a:spcPct val="100000"/>
              </a:lnSpc>
              <a:spcBef>
                <a:spcPct val="0"/>
              </a:spcBef>
              <a:buClrTx/>
              <a:buSzTx/>
              <a:buFontTx/>
              <a:buChar char="•"/>
            </a:pPr>
            <a:r>
              <a:rPr lang="en-US" altLang="en-US" sz="2800" b="1" dirty="0">
                <a:latin typeface="Architype Light" pitchFamily="50" charset="0"/>
              </a:rPr>
              <a:t>Talks to Code Officials</a:t>
            </a:r>
          </a:p>
        </p:txBody>
      </p:sp>
      <p:sp>
        <p:nvSpPr>
          <p:cNvPr id="20487" name="Rectangle 2">
            <a:extLst>
              <a:ext uri="{FF2B5EF4-FFF2-40B4-BE49-F238E27FC236}">
                <a16:creationId xmlns:a16="http://schemas.microsoft.com/office/drawing/2014/main" id="{EF982794-B2D7-48ED-861B-C49F1CD19A63}"/>
              </a:ext>
            </a:extLst>
          </p:cNvPr>
          <p:cNvSpPr>
            <a:spLocks noChangeArrowheads="1"/>
          </p:cNvSpPr>
          <p:nvPr/>
        </p:nvSpPr>
        <p:spPr bwMode="auto">
          <a:xfrm>
            <a:off x="2587625" y="565150"/>
            <a:ext cx="56499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What does an architect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7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7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27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2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7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4B017A0-1240-4BE5-B0D9-DD0AEA6F7203}"/>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2535" name="Rectangle 2">
            <a:extLst>
              <a:ext uri="{FF2B5EF4-FFF2-40B4-BE49-F238E27FC236}">
                <a16:creationId xmlns:a16="http://schemas.microsoft.com/office/drawing/2014/main" id="{E212B80F-F098-4190-9FE6-1B06AFEC49A4}"/>
              </a:ext>
            </a:extLst>
          </p:cNvPr>
          <p:cNvSpPr>
            <a:spLocks noChangeArrowheads="1"/>
          </p:cNvSpPr>
          <p:nvPr/>
        </p:nvSpPr>
        <p:spPr bwMode="auto">
          <a:xfrm>
            <a:off x="1524919" y="562446"/>
            <a:ext cx="73228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How do you become an architect ?</a:t>
            </a:r>
          </a:p>
        </p:txBody>
      </p:sp>
      <p:pic>
        <p:nvPicPr>
          <p:cNvPr id="5" name="Picture 4">
            <a:extLst>
              <a:ext uri="{FF2B5EF4-FFF2-40B4-BE49-F238E27FC236}">
                <a16:creationId xmlns:a16="http://schemas.microsoft.com/office/drawing/2014/main" id="{76BE48C8-DE88-4DA2-991E-128B70B306DF}"/>
              </a:ext>
            </a:extLst>
          </p:cNvPr>
          <p:cNvPicPr>
            <a:picLocks noChangeAspect="1"/>
          </p:cNvPicPr>
          <p:nvPr/>
        </p:nvPicPr>
        <p:blipFill>
          <a:blip r:embed="rId3"/>
          <a:stretch>
            <a:fillRect/>
          </a:stretch>
        </p:blipFill>
        <p:spPr>
          <a:xfrm>
            <a:off x="1532540" y="1443835"/>
            <a:ext cx="7315200" cy="4876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4B017A0-1240-4BE5-B0D9-DD0AEA6F7203}"/>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2535" name="Rectangle 2">
            <a:extLst>
              <a:ext uri="{FF2B5EF4-FFF2-40B4-BE49-F238E27FC236}">
                <a16:creationId xmlns:a16="http://schemas.microsoft.com/office/drawing/2014/main" id="{E212B80F-F098-4190-9FE6-1B06AFEC49A4}"/>
              </a:ext>
            </a:extLst>
          </p:cNvPr>
          <p:cNvSpPr>
            <a:spLocks noChangeArrowheads="1"/>
          </p:cNvSpPr>
          <p:nvPr/>
        </p:nvSpPr>
        <p:spPr bwMode="auto">
          <a:xfrm>
            <a:off x="1823310" y="562446"/>
            <a:ext cx="6718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Earn a high school diploma</a:t>
            </a:r>
          </a:p>
        </p:txBody>
      </p:sp>
      <p:pic>
        <p:nvPicPr>
          <p:cNvPr id="4" name="Picture 3">
            <a:extLst>
              <a:ext uri="{FF2B5EF4-FFF2-40B4-BE49-F238E27FC236}">
                <a16:creationId xmlns:a16="http://schemas.microsoft.com/office/drawing/2014/main" id="{95F68CA1-365E-481A-9046-B4BEF0C9E49E}"/>
              </a:ext>
            </a:extLst>
          </p:cNvPr>
          <p:cNvPicPr>
            <a:picLocks noChangeAspect="1"/>
          </p:cNvPicPr>
          <p:nvPr/>
        </p:nvPicPr>
        <p:blipFill rotWithShape="1">
          <a:blip r:embed="rId3"/>
          <a:srcRect l="1888" r="5584"/>
          <a:stretch/>
        </p:blipFill>
        <p:spPr>
          <a:xfrm>
            <a:off x="1441246" y="1138425"/>
            <a:ext cx="7482545" cy="5381625"/>
          </a:xfrm>
          <a:prstGeom prst="rect">
            <a:avLst/>
          </a:prstGeom>
        </p:spPr>
      </p:pic>
    </p:spTree>
    <p:extLst>
      <p:ext uri="{BB962C8B-B14F-4D97-AF65-F5344CB8AC3E}">
        <p14:creationId xmlns:p14="http://schemas.microsoft.com/office/powerpoint/2010/main" val="244370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4B017A0-1240-4BE5-B0D9-DD0AEA6F7203}"/>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2535" name="Rectangle 2">
            <a:extLst>
              <a:ext uri="{FF2B5EF4-FFF2-40B4-BE49-F238E27FC236}">
                <a16:creationId xmlns:a16="http://schemas.microsoft.com/office/drawing/2014/main" id="{E212B80F-F098-4190-9FE6-1B06AFEC49A4}"/>
              </a:ext>
            </a:extLst>
          </p:cNvPr>
          <p:cNvSpPr>
            <a:spLocks noChangeArrowheads="1"/>
          </p:cNvSpPr>
          <p:nvPr/>
        </p:nvSpPr>
        <p:spPr bwMode="auto">
          <a:xfrm>
            <a:off x="1823310" y="562446"/>
            <a:ext cx="6718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Go to college</a:t>
            </a:r>
          </a:p>
        </p:txBody>
      </p:sp>
      <p:pic>
        <p:nvPicPr>
          <p:cNvPr id="2" name="Picture 1">
            <a:extLst>
              <a:ext uri="{FF2B5EF4-FFF2-40B4-BE49-F238E27FC236}">
                <a16:creationId xmlns:a16="http://schemas.microsoft.com/office/drawing/2014/main" id="{52CEE2A2-BB28-4BD3-9A14-23C3134EA98D}"/>
              </a:ext>
            </a:extLst>
          </p:cNvPr>
          <p:cNvPicPr>
            <a:picLocks noChangeAspect="1"/>
          </p:cNvPicPr>
          <p:nvPr/>
        </p:nvPicPr>
        <p:blipFill>
          <a:blip r:embed="rId3"/>
          <a:stretch>
            <a:fillRect/>
          </a:stretch>
        </p:blipFill>
        <p:spPr>
          <a:xfrm>
            <a:off x="1517900" y="1285260"/>
            <a:ext cx="7391852" cy="4937760"/>
          </a:xfrm>
          <a:prstGeom prst="rect">
            <a:avLst/>
          </a:prstGeom>
        </p:spPr>
      </p:pic>
    </p:spTree>
    <p:extLst>
      <p:ext uri="{BB962C8B-B14F-4D97-AF65-F5344CB8AC3E}">
        <p14:creationId xmlns:p14="http://schemas.microsoft.com/office/powerpoint/2010/main" val="4163785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4B017A0-1240-4BE5-B0D9-DD0AEA6F7203}"/>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2535" name="Rectangle 2">
            <a:extLst>
              <a:ext uri="{FF2B5EF4-FFF2-40B4-BE49-F238E27FC236}">
                <a16:creationId xmlns:a16="http://schemas.microsoft.com/office/drawing/2014/main" id="{E212B80F-F098-4190-9FE6-1B06AFEC49A4}"/>
              </a:ext>
            </a:extLst>
          </p:cNvPr>
          <p:cNvSpPr>
            <a:spLocks noChangeArrowheads="1"/>
          </p:cNvSpPr>
          <p:nvPr/>
        </p:nvSpPr>
        <p:spPr bwMode="auto">
          <a:xfrm>
            <a:off x="1823310" y="562446"/>
            <a:ext cx="6718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Get a job</a:t>
            </a:r>
          </a:p>
        </p:txBody>
      </p:sp>
      <p:pic>
        <p:nvPicPr>
          <p:cNvPr id="1026" name="Picture 2" descr="Related image">
            <a:extLst>
              <a:ext uri="{FF2B5EF4-FFF2-40B4-BE49-F238E27FC236}">
                <a16:creationId xmlns:a16="http://schemas.microsoft.com/office/drawing/2014/main" id="{7A177CB4-2EDC-46D0-B77C-DE32BB284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2" y="1443835"/>
            <a:ext cx="73152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441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a:extLst>
              <a:ext uri="{FF2B5EF4-FFF2-40B4-BE49-F238E27FC236}">
                <a16:creationId xmlns:a16="http://schemas.microsoft.com/office/drawing/2014/main" id="{94B017A0-1240-4BE5-B0D9-DD0AEA6F7203}"/>
              </a:ext>
            </a:extLst>
          </p:cNvPr>
          <p:cNvSpPr txBox="1">
            <a:spLocks noChangeArrowheads="1"/>
          </p:cNvSpPr>
          <p:nvPr/>
        </p:nvSpPr>
        <p:spPr bwMode="auto">
          <a:xfrm>
            <a:off x="0" y="0"/>
            <a:ext cx="1212850" cy="6856413"/>
          </a:xfrm>
          <a:prstGeom prst="rect">
            <a:avLst/>
          </a:prstGeom>
          <a:solidFill>
            <a:srgbClr val="F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50000"/>
              </a:spcBef>
              <a:buClrTx/>
              <a:buSzTx/>
              <a:buFontTx/>
              <a:buNone/>
            </a:pPr>
            <a:endParaRPr lang="en-US" altLang="en-US" sz="2400">
              <a:latin typeface="Times New Roman" panose="02020603050405020304" pitchFamily="18" charset="0"/>
            </a:endParaRPr>
          </a:p>
        </p:txBody>
      </p:sp>
      <p:sp>
        <p:nvSpPr>
          <p:cNvPr id="22535" name="Rectangle 2">
            <a:extLst>
              <a:ext uri="{FF2B5EF4-FFF2-40B4-BE49-F238E27FC236}">
                <a16:creationId xmlns:a16="http://schemas.microsoft.com/office/drawing/2014/main" id="{E212B80F-F098-4190-9FE6-1B06AFEC49A4}"/>
              </a:ext>
            </a:extLst>
          </p:cNvPr>
          <p:cNvSpPr>
            <a:spLocks noChangeArrowheads="1"/>
          </p:cNvSpPr>
          <p:nvPr/>
        </p:nvSpPr>
        <p:spPr bwMode="auto">
          <a:xfrm>
            <a:off x="1823310" y="562446"/>
            <a:ext cx="67184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defTabSz="4572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eaLnBrk="1" hangingPunct="1">
              <a:lnSpc>
                <a:spcPct val="100000"/>
              </a:lnSpc>
              <a:spcBef>
                <a:spcPct val="0"/>
              </a:spcBef>
              <a:buClrTx/>
              <a:buSzTx/>
              <a:buFontTx/>
              <a:buNone/>
            </a:pPr>
            <a:r>
              <a:rPr lang="en-US" altLang="en-US" sz="3200" b="1" dirty="0">
                <a:solidFill>
                  <a:srgbClr val="FF0000"/>
                </a:solidFill>
                <a:latin typeface="Architype Bold" pitchFamily="50" charset="0"/>
              </a:rPr>
              <a:t>Take the exam</a:t>
            </a:r>
          </a:p>
        </p:txBody>
      </p:sp>
      <p:pic>
        <p:nvPicPr>
          <p:cNvPr id="3" name="Picture 2">
            <a:extLst>
              <a:ext uri="{FF2B5EF4-FFF2-40B4-BE49-F238E27FC236}">
                <a16:creationId xmlns:a16="http://schemas.microsoft.com/office/drawing/2014/main" id="{4042113A-B679-4A9B-988A-EB77F7D68CEF}"/>
              </a:ext>
            </a:extLst>
          </p:cNvPr>
          <p:cNvPicPr>
            <a:picLocks noChangeAspect="1"/>
          </p:cNvPicPr>
          <p:nvPr/>
        </p:nvPicPr>
        <p:blipFill>
          <a:blip r:embed="rId3"/>
          <a:stretch>
            <a:fillRect/>
          </a:stretch>
        </p:blipFill>
        <p:spPr>
          <a:xfrm>
            <a:off x="1524919" y="1443835"/>
            <a:ext cx="7315200" cy="4389120"/>
          </a:xfrm>
          <a:prstGeom prst="rect">
            <a:avLst/>
          </a:prstGeom>
        </p:spPr>
      </p:pic>
    </p:spTree>
    <p:extLst>
      <p:ext uri="{BB962C8B-B14F-4D97-AF65-F5344CB8AC3E}">
        <p14:creationId xmlns:p14="http://schemas.microsoft.com/office/powerpoint/2010/main" val="457806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2768</TotalTime>
  <Words>1353</Words>
  <Application>Microsoft Office PowerPoint</Application>
  <PresentationFormat>On-screen Show (4:3)</PresentationFormat>
  <Paragraphs>178</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Architype Bold</vt:lpstr>
      <vt:lpstr>Architype Light</vt:lpstr>
      <vt:lpstr>Arial</vt:lpstr>
      <vt:lpstr>Calibri</vt:lpstr>
      <vt:lpstr>Calibri Light</vt:lpstr>
      <vt:lpstr>Stylus BT</vt:lpstr>
      <vt:lpstr>Times New Roman</vt:lpstr>
      <vt:lpstr>Office Theme</vt:lpstr>
      <vt:lpstr> Point Pleasant Beach  High School  Career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vt:lpstr>
    </vt:vector>
  </TitlesOfParts>
  <Company>AIA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Ann</dc:creator>
  <cp:lastModifiedBy>Verity Frizzell</cp:lastModifiedBy>
  <cp:revision>143</cp:revision>
  <cp:lastPrinted>2018-04-08T16:11:50Z</cp:lastPrinted>
  <dcterms:created xsi:type="dcterms:W3CDTF">2002-03-19T12:03:01Z</dcterms:created>
  <dcterms:modified xsi:type="dcterms:W3CDTF">2018-05-31T15:20:18Z</dcterms:modified>
</cp:coreProperties>
</file>